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5"/>
  </p:notesMasterIdLst>
  <p:handoutMasterIdLst>
    <p:handoutMasterId r:id="rId16"/>
  </p:handoutMasterIdLst>
  <p:sldIdLst>
    <p:sldId id="259" r:id="rId3"/>
    <p:sldId id="364" r:id="rId4"/>
    <p:sldId id="339" r:id="rId5"/>
    <p:sldId id="281" r:id="rId6"/>
    <p:sldId id="284" r:id="rId7"/>
    <p:sldId id="349" r:id="rId8"/>
    <p:sldId id="347" r:id="rId9"/>
    <p:sldId id="365" r:id="rId10"/>
    <p:sldId id="286" r:id="rId11"/>
    <p:sldId id="336" r:id="rId12"/>
    <p:sldId id="341" r:id="rId13"/>
    <p:sldId id="342" r:id="rId14"/>
  </p:sldIdLst>
  <p:sldSz cx="9906000" cy="6858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FDA5"/>
    <a:srgbClr val="CEFEDD"/>
    <a:srgbClr val="FFFFCC"/>
    <a:srgbClr val="ECD004"/>
    <a:srgbClr val="F9F263"/>
    <a:srgbClr val="000099"/>
    <a:srgbClr val="5322CE"/>
    <a:srgbClr val="B80896"/>
    <a:srgbClr val="40C80A"/>
    <a:srgbClr val="13F2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9" autoAdjust="0"/>
    <p:restoredTop sz="96754" autoAdjust="0"/>
  </p:normalViewPr>
  <p:slideViewPr>
    <p:cSldViewPr snapToGrid="0" snapToObjects="1">
      <p:cViewPr>
        <p:scale>
          <a:sx n="80" d="100"/>
          <a:sy n="80" d="100"/>
        </p:scale>
        <p:origin x="-894" y="-17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1" d="100"/>
          <a:sy n="61" d="100"/>
        </p:scale>
        <p:origin x="-2394" y="-84"/>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D52B60-B9DA-41F8-AB52-9EDE42798A5A}" type="doc">
      <dgm:prSet loTypeId="urn:microsoft.com/office/officeart/2005/8/layout/process1" loCatId="process" qsTypeId="urn:microsoft.com/office/officeart/2005/8/quickstyle/simple1" qsCatId="simple" csTypeId="urn:microsoft.com/office/officeart/2005/8/colors/accent1_2" csCatId="accent1" phldr="1"/>
      <dgm:spPr/>
    </dgm:pt>
    <dgm:pt modelId="{37C17D13-4275-4B8C-83EC-22DBD4A3ACB1}">
      <dgm:prSet phldrT="[テキスト]"/>
      <dgm:spPr/>
      <dgm:t>
        <a:bodyPr/>
        <a:lstStyle/>
        <a:p>
          <a:r>
            <a:rPr lang="ja-JP" altLang="en-US" b="1" dirty="0" smtClean="0">
              <a:solidFill>
                <a:schemeClr val="tx1"/>
              </a:solidFill>
            </a:rPr>
            <a:t>他人と土地や建物を共用（ほとんどが共用部分）する共同社会に参画すること</a:t>
          </a:r>
          <a:endParaRPr kumimoji="1" lang="ja-JP" altLang="en-US" b="1" dirty="0">
            <a:solidFill>
              <a:schemeClr val="tx1"/>
            </a:solidFill>
          </a:endParaRPr>
        </a:p>
      </dgm:t>
    </dgm:pt>
    <dgm:pt modelId="{85F9B9BE-5667-47BB-AA1A-22FAD97378CB}" type="parTrans" cxnId="{C24B9C73-5540-4F32-BB09-E7A774087551}">
      <dgm:prSet/>
      <dgm:spPr/>
      <dgm:t>
        <a:bodyPr/>
        <a:lstStyle/>
        <a:p>
          <a:endParaRPr kumimoji="1" lang="ja-JP" altLang="en-US"/>
        </a:p>
      </dgm:t>
    </dgm:pt>
    <dgm:pt modelId="{B81D0ACA-6F8E-485C-8CDC-79D7ADACCF65}" type="sibTrans" cxnId="{C24B9C73-5540-4F32-BB09-E7A774087551}">
      <dgm:prSet/>
      <dgm:spPr>
        <a:solidFill>
          <a:srgbClr val="FF0000"/>
        </a:solidFill>
      </dgm:spPr>
      <dgm:t>
        <a:bodyPr/>
        <a:lstStyle/>
        <a:p>
          <a:endParaRPr kumimoji="1" lang="ja-JP" altLang="en-US"/>
        </a:p>
      </dgm:t>
    </dgm:pt>
    <dgm:pt modelId="{B6B73AC4-DBE2-4690-A424-11D7FD02014E}">
      <dgm:prSet phldrT="[テキスト]"/>
      <dgm:spPr/>
      <dgm:t>
        <a:bodyPr/>
        <a:lstStyle/>
        <a:p>
          <a:r>
            <a:rPr lang="ja-JP" altLang="en-US" b="1" dirty="0" smtClean="0">
              <a:solidFill>
                <a:schemeClr val="tx1"/>
              </a:solidFill>
              <a:latin typeface="+mn-ea"/>
              <a:ea typeface="+mn-ea"/>
            </a:rPr>
            <a:t>個人プレーは許されない。</a:t>
          </a:r>
          <a:endParaRPr lang="en-US" altLang="ja-JP" b="1" dirty="0" smtClean="0">
            <a:solidFill>
              <a:schemeClr val="tx1"/>
            </a:solidFill>
            <a:latin typeface="+mn-ea"/>
            <a:ea typeface="+mn-ea"/>
          </a:endParaRPr>
        </a:p>
        <a:p>
          <a:r>
            <a:rPr kumimoji="1" lang="ja-JP" altLang="en-US" b="1" dirty="0" smtClean="0">
              <a:solidFill>
                <a:schemeClr val="tx1"/>
              </a:solidFill>
              <a:latin typeface="+mn-ea"/>
              <a:ea typeface="+mn-ea"/>
            </a:rPr>
            <a:t>民主主義の実践場</a:t>
          </a:r>
          <a:endParaRPr kumimoji="1" lang="en-US" altLang="ja-JP" b="1" dirty="0" smtClean="0">
            <a:solidFill>
              <a:schemeClr val="tx1"/>
            </a:solidFill>
            <a:latin typeface="+mn-ea"/>
            <a:ea typeface="+mn-ea"/>
          </a:endParaRPr>
        </a:p>
        <a:p>
          <a:r>
            <a:rPr kumimoji="1" lang="ja-JP" altLang="en-US" b="1" dirty="0" smtClean="0">
              <a:solidFill>
                <a:schemeClr val="tx1"/>
              </a:solidFill>
              <a:latin typeface="+mn-ea"/>
              <a:ea typeface="+mn-ea"/>
            </a:rPr>
            <a:t>コミュニケーション形成が重要</a:t>
          </a:r>
          <a:endParaRPr kumimoji="1" lang="ja-JP" altLang="en-US" b="1" dirty="0">
            <a:solidFill>
              <a:schemeClr val="tx1"/>
            </a:solidFill>
            <a:latin typeface="+mn-ea"/>
            <a:ea typeface="+mn-ea"/>
          </a:endParaRPr>
        </a:p>
      </dgm:t>
    </dgm:pt>
    <dgm:pt modelId="{3E55CE7A-039A-4B4C-8372-1FF182749B25}" type="parTrans" cxnId="{4184459A-4E10-436B-A4B4-178F0B7C777C}">
      <dgm:prSet/>
      <dgm:spPr/>
      <dgm:t>
        <a:bodyPr/>
        <a:lstStyle/>
        <a:p>
          <a:endParaRPr kumimoji="1" lang="ja-JP" altLang="en-US"/>
        </a:p>
      </dgm:t>
    </dgm:pt>
    <dgm:pt modelId="{C1793761-2C22-4EA4-8937-6BAC708F10B9}" type="sibTrans" cxnId="{4184459A-4E10-436B-A4B4-178F0B7C777C}">
      <dgm:prSet/>
      <dgm:spPr/>
      <dgm:t>
        <a:bodyPr/>
        <a:lstStyle/>
        <a:p>
          <a:endParaRPr kumimoji="1" lang="ja-JP" altLang="en-US"/>
        </a:p>
      </dgm:t>
    </dgm:pt>
    <dgm:pt modelId="{EF0194B1-CEAF-429F-BE9F-D76171375391}" type="pres">
      <dgm:prSet presAssocID="{4AD52B60-B9DA-41F8-AB52-9EDE42798A5A}" presName="Name0" presStyleCnt="0">
        <dgm:presLayoutVars>
          <dgm:dir/>
          <dgm:resizeHandles val="exact"/>
        </dgm:presLayoutVars>
      </dgm:prSet>
      <dgm:spPr/>
    </dgm:pt>
    <dgm:pt modelId="{A45E8316-2F30-4288-A2A4-B5C57BAFF9F2}" type="pres">
      <dgm:prSet presAssocID="{37C17D13-4275-4B8C-83EC-22DBD4A3ACB1}" presName="node" presStyleLbl="node1" presStyleIdx="0" presStyleCnt="2" custScaleX="119725">
        <dgm:presLayoutVars>
          <dgm:bulletEnabled val="1"/>
        </dgm:presLayoutVars>
      </dgm:prSet>
      <dgm:spPr/>
      <dgm:t>
        <a:bodyPr/>
        <a:lstStyle/>
        <a:p>
          <a:endParaRPr kumimoji="1" lang="ja-JP" altLang="en-US"/>
        </a:p>
      </dgm:t>
    </dgm:pt>
    <dgm:pt modelId="{1118BE7A-B9DE-472F-A3D7-FBB4CF87A4F9}" type="pres">
      <dgm:prSet presAssocID="{B81D0ACA-6F8E-485C-8CDC-79D7ADACCF65}" presName="sibTrans" presStyleLbl="sibTrans2D1" presStyleIdx="0" presStyleCnt="1" custScaleX="109263" custScaleY="112940"/>
      <dgm:spPr/>
      <dgm:t>
        <a:bodyPr/>
        <a:lstStyle/>
        <a:p>
          <a:endParaRPr kumimoji="1" lang="ja-JP" altLang="en-US"/>
        </a:p>
      </dgm:t>
    </dgm:pt>
    <dgm:pt modelId="{4E34EC01-CDA5-42FA-B9F7-299EDF1B84C7}" type="pres">
      <dgm:prSet presAssocID="{B81D0ACA-6F8E-485C-8CDC-79D7ADACCF65}" presName="connectorText" presStyleLbl="sibTrans2D1" presStyleIdx="0" presStyleCnt="1"/>
      <dgm:spPr/>
      <dgm:t>
        <a:bodyPr/>
        <a:lstStyle/>
        <a:p>
          <a:endParaRPr kumimoji="1" lang="ja-JP" altLang="en-US"/>
        </a:p>
      </dgm:t>
    </dgm:pt>
    <dgm:pt modelId="{B949E2FA-0B12-4CA5-AB27-474DAECE4045}" type="pres">
      <dgm:prSet presAssocID="{B6B73AC4-DBE2-4690-A424-11D7FD02014E}" presName="node" presStyleLbl="node1" presStyleIdx="1" presStyleCnt="2" custScaleX="126281">
        <dgm:presLayoutVars>
          <dgm:bulletEnabled val="1"/>
        </dgm:presLayoutVars>
      </dgm:prSet>
      <dgm:spPr/>
      <dgm:t>
        <a:bodyPr/>
        <a:lstStyle/>
        <a:p>
          <a:endParaRPr kumimoji="1" lang="ja-JP" altLang="en-US"/>
        </a:p>
      </dgm:t>
    </dgm:pt>
  </dgm:ptLst>
  <dgm:cxnLst>
    <dgm:cxn modelId="{078ED8CC-40A9-4E74-A1BF-ECC888E4612B}" type="presOf" srcId="{B81D0ACA-6F8E-485C-8CDC-79D7ADACCF65}" destId="{4E34EC01-CDA5-42FA-B9F7-299EDF1B84C7}" srcOrd="1" destOrd="0" presId="urn:microsoft.com/office/officeart/2005/8/layout/process1"/>
    <dgm:cxn modelId="{08BF0177-FE05-4AE1-9E1D-3102988AAA5C}" type="presOf" srcId="{B6B73AC4-DBE2-4690-A424-11D7FD02014E}" destId="{B949E2FA-0B12-4CA5-AB27-474DAECE4045}" srcOrd="0" destOrd="0" presId="urn:microsoft.com/office/officeart/2005/8/layout/process1"/>
    <dgm:cxn modelId="{764BB02E-D52F-438B-8330-521838228DDC}" type="presOf" srcId="{37C17D13-4275-4B8C-83EC-22DBD4A3ACB1}" destId="{A45E8316-2F30-4288-A2A4-B5C57BAFF9F2}" srcOrd="0" destOrd="0" presId="urn:microsoft.com/office/officeart/2005/8/layout/process1"/>
    <dgm:cxn modelId="{4184459A-4E10-436B-A4B4-178F0B7C777C}" srcId="{4AD52B60-B9DA-41F8-AB52-9EDE42798A5A}" destId="{B6B73AC4-DBE2-4690-A424-11D7FD02014E}" srcOrd="1" destOrd="0" parTransId="{3E55CE7A-039A-4B4C-8372-1FF182749B25}" sibTransId="{C1793761-2C22-4EA4-8937-6BAC708F10B9}"/>
    <dgm:cxn modelId="{5F582521-E317-4622-9241-C00AD7D9B5EE}" type="presOf" srcId="{B81D0ACA-6F8E-485C-8CDC-79D7ADACCF65}" destId="{1118BE7A-B9DE-472F-A3D7-FBB4CF87A4F9}" srcOrd="0" destOrd="0" presId="urn:microsoft.com/office/officeart/2005/8/layout/process1"/>
    <dgm:cxn modelId="{C24B9C73-5540-4F32-BB09-E7A774087551}" srcId="{4AD52B60-B9DA-41F8-AB52-9EDE42798A5A}" destId="{37C17D13-4275-4B8C-83EC-22DBD4A3ACB1}" srcOrd="0" destOrd="0" parTransId="{85F9B9BE-5667-47BB-AA1A-22FAD97378CB}" sibTransId="{B81D0ACA-6F8E-485C-8CDC-79D7ADACCF65}"/>
    <dgm:cxn modelId="{E8E116A7-D805-4F89-BA3B-AB3F9A6F70E1}" type="presOf" srcId="{4AD52B60-B9DA-41F8-AB52-9EDE42798A5A}" destId="{EF0194B1-CEAF-429F-BE9F-D76171375391}" srcOrd="0" destOrd="0" presId="urn:microsoft.com/office/officeart/2005/8/layout/process1"/>
    <dgm:cxn modelId="{8C6BBD20-5CEB-423D-9039-918C9D88C595}" type="presParOf" srcId="{EF0194B1-CEAF-429F-BE9F-D76171375391}" destId="{A45E8316-2F30-4288-A2A4-B5C57BAFF9F2}" srcOrd="0" destOrd="0" presId="urn:microsoft.com/office/officeart/2005/8/layout/process1"/>
    <dgm:cxn modelId="{C618FB91-1783-46B6-8245-4C99AC68D3C7}" type="presParOf" srcId="{EF0194B1-CEAF-429F-BE9F-D76171375391}" destId="{1118BE7A-B9DE-472F-A3D7-FBB4CF87A4F9}" srcOrd="1" destOrd="0" presId="urn:microsoft.com/office/officeart/2005/8/layout/process1"/>
    <dgm:cxn modelId="{4C6C3506-EA67-4D70-AB99-1F0BEF21F886}" type="presParOf" srcId="{1118BE7A-B9DE-472F-A3D7-FBB4CF87A4F9}" destId="{4E34EC01-CDA5-42FA-B9F7-299EDF1B84C7}" srcOrd="0" destOrd="0" presId="urn:microsoft.com/office/officeart/2005/8/layout/process1"/>
    <dgm:cxn modelId="{AFC08B94-F542-47E0-B337-B858B3772A46}" type="presParOf" srcId="{EF0194B1-CEAF-429F-BE9F-D76171375391}" destId="{B949E2FA-0B12-4CA5-AB27-474DAECE4045}"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D52B60-B9DA-41F8-AB52-9EDE42798A5A}" type="doc">
      <dgm:prSet loTypeId="urn:microsoft.com/office/officeart/2005/8/layout/process1" loCatId="process" qsTypeId="urn:microsoft.com/office/officeart/2005/8/quickstyle/simple1" qsCatId="simple" csTypeId="urn:microsoft.com/office/officeart/2005/8/colors/accent1_2" csCatId="accent1" phldr="1"/>
      <dgm:spPr/>
    </dgm:pt>
    <dgm:pt modelId="{37C17D13-4275-4B8C-83EC-22DBD4A3ACB1}">
      <dgm:prSet phldrT="[テキスト]"/>
      <dgm:spPr/>
      <dgm:t>
        <a:bodyPr/>
        <a:lstStyle/>
        <a:p>
          <a:r>
            <a:rPr lang="ja-JP" altLang="en-US" dirty="0" smtClean="0">
              <a:solidFill>
                <a:schemeClr val="tx1"/>
              </a:solidFill>
            </a:rPr>
            <a:t>仮住まい</a:t>
          </a:r>
          <a:endParaRPr kumimoji="1" lang="ja-JP" altLang="en-US" dirty="0">
            <a:solidFill>
              <a:schemeClr val="tx1"/>
            </a:solidFill>
          </a:endParaRPr>
        </a:p>
      </dgm:t>
    </dgm:pt>
    <dgm:pt modelId="{85F9B9BE-5667-47BB-AA1A-22FAD97378CB}" type="parTrans" cxnId="{C24B9C73-5540-4F32-BB09-E7A774087551}">
      <dgm:prSet/>
      <dgm:spPr/>
      <dgm:t>
        <a:bodyPr/>
        <a:lstStyle/>
        <a:p>
          <a:endParaRPr kumimoji="1" lang="ja-JP" altLang="en-US"/>
        </a:p>
      </dgm:t>
    </dgm:pt>
    <dgm:pt modelId="{B81D0ACA-6F8E-485C-8CDC-79D7ADACCF65}" type="sibTrans" cxnId="{C24B9C73-5540-4F32-BB09-E7A774087551}">
      <dgm:prSet/>
      <dgm:spPr>
        <a:solidFill>
          <a:srgbClr val="FF0000"/>
        </a:solidFill>
        <a:ln>
          <a:solidFill>
            <a:schemeClr val="bg1"/>
          </a:solidFill>
        </a:ln>
      </dgm:spPr>
      <dgm:t>
        <a:bodyPr/>
        <a:lstStyle/>
        <a:p>
          <a:endParaRPr kumimoji="1" lang="ja-JP" altLang="en-US"/>
        </a:p>
      </dgm:t>
    </dgm:pt>
    <dgm:pt modelId="{B6B73AC4-DBE2-4690-A424-11D7FD02014E}">
      <dgm:prSet phldrT="[テキスト]"/>
      <dgm:spPr/>
      <dgm:t>
        <a:bodyPr/>
        <a:lstStyle/>
        <a:p>
          <a:r>
            <a:rPr lang="ja-JP" altLang="en-US" dirty="0" smtClean="0">
              <a:solidFill>
                <a:schemeClr val="tx1"/>
              </a:solidFill>
            </a:rPr>
            <a:t>終の棲家</a:t>
          </a:r>
          <a:endParaRPr kumimoji="1" lang="ja-JP" altLang="en-US" dirty="0">
            <a:solidFill>
              <a:schemeClr val="tx1"/>
            </a:solidFill>
          </a:endParaRPr>
        </a:p>
      </dgm:t>
    </dgm:pt>
    <dgm:pt modelId="{3E55CE7A-039A-4B4C-8372-1FF182749B25}" type="parTrans" cxnId="{4184459A-4E10-436B-A4B4-178F0B7C777C}">
      <dgm:prSet/>
      <dgm:spPr/>
      <dgm:t>
        <a:bodyPr/>
        <a:lstStyle/>
        <a:p>
          <a:endParaRPr kumimoji="1" lang="ja-JP" altLang="en-US"/>
        </a:p>
      </dgm:t>
    </dgm:pt>
    <dgm:pt modelId="{C1793761-2C22-4EA4-8937-6BAC708F10B9}" type="sibTrans" cxnId="{4184459A-4E10-436B-A4B4-178F0B7C777C}">
      <dgm:prSet/>
      <dgm:spPr/>
      <dgm:t>
        <a:bodyPr/>
        <a:lstStyle/>
        <a:p>
          <a:endParaRPr kumimoji="1" lang="ja-JP" altLang="en-US"/>
        </a:p>
      </dgm:t>
    </dgm:pt>
    <dgm:pt modelId="{EF0194B1-CEAF-429F-BE9F-D76171375391}" type="pres">
      <dgm:prSet presAssocID="{4AD52B60-B9DA-41F8-AB52-9EDE42798A5A}" presName="Name0" presStyleCnt="0">
        <dgm:presLayoutVars>
          <dgm:dir/>
          <dgm:resizeHandles val="exact"/>
        </dgm:presLayoutVars>
      </dgm:prSet>
      <dgm:spPr/>
    </dgm:pt>
    <dgm:pt modelId="{A45E8316-2F30-4288-A2A4-B5C57BAFF9F2}" type="pres">
      <dgm:prSet presAssocID="{37C17D13-4275-4B8C-83EC-22DBD4A3ACB1}" presName="node" presStyleLbl="node1" presStyleIdx="0" presStyleCnt="2" custScaleX="109372" custLinFactNeighborX="-148">
        <dgm:presLayoutVars>
          <dgm:bulletEnabled val="1"/>
        </dgm:presLayoutVars>
      </dgm:prSet>
      <dgm:spPr/>
      <dgm:t>
        <a:bodyPr/>
        <a:lstStyle/>
        <a:p>
          <a:endParaRPr kumimoji="1" lang="ja-JP" altLang="en-US"/>
        </a:p>
      </dgm:t>
    </dgm:pt>
    <dgm:pt modelId="{1118BE7A-B9DE-472F-A3D7-FBB4CF87A4F9}" type="pres">
      <dgm:prSet presAssocID="{B81D0ACA-6F8E-485C-8CDC-79D7ADACCF65}" presName="sibTrans" presStyleLbl="sibTrans2D1" presStyleIdx="0" presStyleCnt="1"/>
      <dgm:spPr/>
      <dgm:t>
        <a:bodyPr/>
        <a:lstStyle/>
        <a:p>
          <a:endParaRPr kumimoji="1" lang="ja-JP" altLang="en-US"/>
        </a:p>
      </dgm:t>
    </dgm:pt>
    <dgm:pt modelId="{4E34EC01-CDA5-42FA-B9F7-299EDF1B84C7}" type="pres">
      <dgm:prSet presAssocID="{B81D0ACA-6F8E-485C-8CDC-79D7ADACCF65}" presName="connectorText" presStyleLbl="sibTrans2D1" presStyleIdx="0" presStyleCnt="1"/>
      <dgm:spPr/>
      <dgm:t>
        <a:bodyPr/>
        <a:lstStyle/>
        <a:p>
          <a:endParaRPr kumimoji="1" lang="ja-JP" altLang="en-US"/>
        </a:p>
      </dgm:t>
    </dgm:pt>
    <dgm:pt modelId="{B949E2FA-0B12-4CA5-AB27-474DAECE4045}" type="pres">
      <dgm:prSet presAssocID="{B6B73AC4-DBE2-4690-A424-11D7FD02014E}" presName="node" presStyleLbl="node1" presStyleIdx="1" presStyleCnt="2" custScaleX="115109">
        <dgm:presLayoutVars>
          <dgm:bulletEnabled val="1"/>
        </dgm:presLayoutVars>
      </dgm:prSet>
      <dgm:spPr/>
      <dgm:t>
        <a:bodyPr/>
        <a:lstStyle/>
        <a:p>
          <a:endParaRPr kumimoji="1" lang="ja-JP" altLang="en-US"/>
        </a:p>
      </dgm:t>
    </dgm:pt>
  </dgm:ptLst>
  <dgm:cxnLst>
    <dgm:cxn modelId="{A0A5BAD9-6A55-4238-A296-AAF8509D0971}" type="presOf" srcId="{B81D0ACA-6F8E-485C-8CDC-79D7ADACCF65}" destId="{1118BE7A-B9DE-472F-A3D7-FBB4CF87A4F9}" srcOrd="0" destOrd="0" presId="urn:microsoft.com/office/officeart/2005/8/layout/process1"/>
    <dgm:cxn modelId="{578EB6AA-92DF-48C9-93BE-55281D952FA4}" type="presOf" srcId="{4AD52B60-B9DA-41F8-AB52-9EDE42798A5A}" destId="{EF0194B1-CEAF-429F-BE9F-D76171375391}" srcOrd="0" destOrd="0" presId="urn:microsoft.com/office/officeart/2005/8/layout/process1"/>
    <dgm:cxn modelId="{4184459A-4E10-436B-A4B4-178F0B7C777C}" srcId="{4AD52B60-B9DA-41F8-AB52-9EDE42798A5A}" destId="{B6B73AC4-DBE2-4690-A424-11D7FD02014E}" srcOrd="1" destOrd="0" parTransId="{3E55CE7A-039A-4B4C-8372-1FF182749B25}" sibTransId="{C1793761-2C22-4EA4-8937-6BAC708F10B9}"/>
    <dgm:cxn modelId="{748D7D6A-0481-465E-AEF0-E9E3542AF422}" type="presOf" srcId="{B81D0ACA-6F8E-485C-8CDC-79D7ADACCF65}" destId="{4E34EC01-CDA5-42FA-B9F7-299EDF1B84C7}" srcOrd="1" destOrd="0" presId="urn:microsoft.com/office/officeart/2005/8/layout/process1"/>
    <dgm:cxn modelId="{E498C23D-2D73-4E38-9200-BC09C2F4674B}" type="presOf" srcId="{B6B73AC4-DBE2-4690-A424-11D7FD02014E}" destId="{B949E2FA-0B12-4CA5-AB27-474DAECE4045}" srcOrd="0" destOrd="0" presId="urn:microsoft.com/office/officeart/2005/8/layout/process1"/>
    <dgm:cxn modelId="{C24B9C73-5540-4F32-BB09-E7A774087551}" srcId="{4AD52B60-B9DA-41F8-AB52-9EDE42798A5A}" destId="{37C17D13-4275-4B8C-83EC-22DBD4A3ACB1}" srcOrd="0" destOrd="0" parTransId="{85F9B9BE-5667-47BB-AA1A-22FAD97378CB}" sibTransId="{B81D0ACA-6F8E-485C-8CDC-79D7ADACCF65}"/>
    <dgm:cxn modelId="{F949E796-4405-4A1A-9A68-04EE571AFF64}" type="presOf" srcId="{37C17D13-4275-4B8C-83EC-22DBD4A3ACB1}" destId="{A45E8316-2F30-4288-A2A4-B5C57BAFF9F2}" srcOrd="0" destOrd="0" presId="urn:microsoft.com/office/officeart/2005/8/layout/process1"/>
    <dgm:cxn modelId="{75952BA8-67DF-4EC1-AD88-AD0E3B2E8E07}" type="presParOf" srcId="{EF0194B1-CEAF-429F-BE9F-D76171375391}" destId="{A45E8316-2F30-4288-A2A4-B5C57BAFF9F2}" srcOrd="0" destOrd="0" presId="urn:microsoft.com/office/officeart/2005/8/layout/process1"/>
    <dgm:cxn modelId="{06ABF048-5EE9-4DFE-9A82-C48E2E0E4BBB}" type="presParOf" srcId="{EF0194B1-CEAF-429F-BE9F-D76171375391}" destId="{1118BE7A-B9DE-472F-A3D7-FBB4CF87A4F9}" srcOrd="1" destOrd="0" presId="urn:microsoft.com/office/officeart/2005/8/layout/process1"/>
    <dgm:cxn modelId="{B3594434-0772-4E52-A5E1-22C3D67C179A}" type="presParOf" srcId="{1118BE7A-B9DE-472F-A3D7-FBB4CF87A4F9}" destId="{4E34EC01-CDA5-42FA-B9F7-299EDF1B84C7}" srcOrd="0" destOrd="0" presId="urn:microsoft.com/office/officeart/2005/8/layout/process1"/>
    <dgm:cxn modelId="{9F846449-BDB1-4B03-849D-E9347EA86D6D}" type="presParOf" srcId="{EF0194B1-CEAF-429F-BE9F-D76171375391}" destId="{B949E2FA-0B12-4CA5-AB27-474DAECE4045}"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D52B60-B9DA-41F8-AB52-9EDE42798A5A}" type="doc">
      <dgm:prSet loTypeId="urn:microsoft.com/office/officeart/2005/8/layout/process1" loCatId="process" qsTypeId="urn:microsoft.com/office/officeart/2005/8/quickstyle/simple1" qsCatId="simple" csTypeId="urn:microsoft.com/office/officeart/2005/8/colors/accent1_2" csCatId="accent1" phldr="1"/>
      <dgm:spPr/>
    </dgm:pt>
    <dgm:pt modelId="{37C17D13-4275-4B8C-83EC-22DBD4A3ACB1}">
      <dgm:prSet phldrT="[テキスト]" custT="1"/>
      <dgm:spPr/>
      <dgm:t>
        <a:bodyPr/>
        <a:lstStyle/>
        <a:p>
          <a:r>
            <a:rPr kumimoji="1" lang="ja-JP" altLang="en-US" sz="2400" dirty="0" smtClean="0">
              <a:solidFill>
                <a:schemeClr val="tx1"/>
              </a:solidFill>
            </a:rPr>
            <a:t>各マンションにおける努力</a:t>
          </a:r>
          <a:endParaRPr kumimoji="1" lang="ja-JP" altLang="en-US" sz="2400" dirty="0">
            <a:solidFill>
              <a:schemeClr val="tx1"/>
            </a:solidFill>
          </a:endParaRPr>
        </a:p>
      </dgm:t>
    </dgm:pt>
    <dgm:pt modelId="{85F9B9BE-5667-47BB-AA1A-22FAD97378CB}" type="parTrans" cxnId="{C24B9C73-5540-4F32-BB09-E7A774087551}">
      <dgm:prSet/>
      <dgm:spPr/>
      <dgm:t>
        <a:bodyPr/>
        <a:lstStyle/>
        <a:p>
          <a:endParaRPr kumimoji="1" lang="ja-JP" altLang="en-US"/>
        </a:p>
      </dgm:t>
    </dgm:pt>
    <dgm:pt modelId="{B81D0ACA-6F8E-485C-8CDC-79D7ADACCF65}" type="sibTrans" cxnId="{C24B9C73-5540-4F32-BB09-E7A774087551}">
      <dgm:prSet/>
      <dgm:spPr>
        <a:solidFill>
          <a:srgbClr val="FF0000"/>
        </a:solidFill>
      </dgm:spPr>
      <dgm:t>
        <a:bodyPr/>
        <a:lstStyle/>
        <a:p>
          <a:endParaRPr kumimoji="1" lang="ja-JP" altLang="en-US"/>
        </a:p>
      </dgm:t>
    </dgm:pt>
    <dgm:pt modelId="{B6B73AC4-DBE2-4690-A424-11D7FD02014E}">
      <dgm:prSet phldrT="[テキスト]" custT="1"/>
      <dgm:spPr/>
      <dgm:t>
        <a:bodyPr/>
        <a:lstStyle/>
        <a:p>
          <a:r>
            <a:rPr kumimoji="1" lang="ja-JP" altLang="en-US" sz="2400" dirty="0" smtClean="0">
              <a:solidFill>
                <a:schemeClr val="tx1"/>
              </a:solidFill>
            </a:rPr>
            <a:t>社会全体の損失を防止</a:t>
          </a:r>
          <a:endParaRPr kumimoji="1" lang="ja-JP" altLang="en-US" sz="2400" dirty="0">
            <a:solidFill>
              <a:schemeClr val="tx1"/>
            </a:solidFill>
          </a:endParaRPr>
        </a:p>
      </dgm:t>
    </dgm:pt>
    <dgm:pt modelId="{3E55CE7A-039A-4B4C-8372-1FF182749B25}" type="parTrans" cxnId="{4184459A-4E10-436B-A4B4-178F0B7C777C}">
      <dgm:prSet/>
      <dgm:spPr/>
      <dgm:t>
        <a:bodyPr/>
        <a:lstStyle/>
        <a:p>
          <a:endParaRPr kumimoji="1" lang="ja-JP" altLang="en-US"/>
        </a:p>
      </dgm:t>
    </dgm:pt>
    <dgm:pt modelId="{C1793761-2C22-4EA4-8937-6BAC708F10B9}" type="sibTrans" cxnId="{4184459A-4E10-436B-A4B4-178F0B7C777C}">
      <dgm:prSet/>
      <dgm:spPr/>
      <dgm:t>
        <a:bodyPr/>
        <a:lstStyle/>
        <a:p>
          <a:endParaRPr kumimoji="1" lang="ja-JP" altLang="en-US"/>
        </a:p>
      </dgm:t>
    </dgm:pt>
    <dgm:pt modelId="{EF0194B1-CEAF-429F-BE9F-D76171375391}" type="pres">
      <dgm:prSet presAssocID="{4AD52B60-B9DA-41F8-AB52-9EDE42798A5A}" presName="Name0" presStyleCnt="0">
        <dgm:presLayoutVars>
          <dgm:dir/>
          <dgm:resizeHandles val="exact"/>
        </dgm:presLayoutVars>
      </dgm:prSet>
      <dgm:spPr/>
    </dgm:pt>
    <dgm:pt modelId="{A45E8316-2F30-4288-A2A4-B5C57BAFF9F2}" type="pres">
      <dgm:prSet presAssocID="{37C17D13-4275-4B8C-83EC-22DBD4A3ACB1}" presName="node" presStyleLbl="node1" presStyleIdx="0" presStyleCnt="2" custScaleX="99496">
        <dgm:presLayoutVars>
          <dgm:bulletEnabled val="1"/>
        </dgm:presLayoutVars>
      </dgm:prSet>
      <dgm:spPr/>
      <dgm:t>
        <a:bodyPr/>
        <a:lstStyle/>
        <a:p>
          <a:endParaRPr kumimoji="1" lang="ja-JP" altLang="en-US"/>
        </a:p>
      </dgm:t>
    </dgm:pt>
    <dgm:pt modelId="{1118BE7A-B9DE-472F-A3D7-FBB4CF87A4F9}" type="pres">
      <dgm:prSet presAssocID="{B81D0ACA-6F8E-485C-8CDC-79D7ADACCF65}" presName="sibTrans" presStyleLbl="sibTrans2D1" presStyleIdx="0" presStyleCnt="1" custScaleX="92440" custScaleY="104580" custLinFactNeighborX="10785" custLinFactNeighborY="0"/>
      <dgm:spPr/>
      <dgm:t>
        <a:bodyPr/>
        <a:lstStyle/>
        <a:p>
          <a:endParaRPr kumimoji="1" lang="ja-JP" altLang="en-US"/>
        </a:p>
      </dgm:t>
    </dgm:pt>
    <dgm:pt modelId="{4E34EC01-CDA5-42FA-B9F7-299EDF1B84C7}" type="pres">
      <dgm:prSet presAssocID="{B81D0ACA-6F8E-485C-8CDC-79D7ADACCF65}" presName="connectorText" presStyleLbl="sibTrans2D1" presStyleIdx="0" presStyleCnt="1"/>
      <dgm:spPr/>
      <dgm:t>
        <a:bodyPr/>
        <a:lstStyle/>
        <a:p>
          <a:endParaRPr kumimoji="1" lang="ja-JP" altLang="en-US"/>
        </a:p>
      </dgm:t>
    </dgm:pt>
    <dgm:pt modelId="{B949E2FA-0B12-4CA5-AB27-474DAECE4045}" type="pres">
      <dgm:prSet presAssocID="{B6B73AC4-DBE2-4690-A424-11D7FD02014E}" presName="node" presStyleLbl="node1" presStyleIdx="1" presStyleCnt="2" custScaleX="107603">
        <dgm:presLayoutVars>
          <dgm:bulletEnabled val="1"/>
        </dgm:presLayoutVars>
      </dgm:prSet>
      <dgm:spPr/>
      <dgm:t>
        <a:bodyPr/>
        <a:lstStyle/>
        <a:p>
          <a:endParaRPr kumimoji="1" lang="ja-JP" altLang="en-US"/>
        </a:p>
      </dgm:t>
    </dgm:pt>
  </dgm:ptLst>
  <dgm:cxnLst>
    <dgm:cxn modelId="{2542E1F7-1C55-4E8A-8985-9F87FBE6FD1A}" type="presOf" srcId="{B81D0ACA-6F8E-485C-8CDC-79D7ADACCF65}" destId="{4E34EC01-CDA5-42FA-B9F7-299EDF1B84C7}" srcOrd="1" destOrd="0" presId="urn:microsoft.com/office/officeart/2005/8/layout/process1"/>
    <dgm:cxn modelId="{996B380C-9D43-4EAD-B7DD-D1EF25115CBF}" type="presOf" srcId="{B81D0ACA-6F8E-485C-8CDC-79D7ADACCF65}" destId="{1118BE7A-B9DE-472F-A3D7-FBB4CF87A4F9}" srcOrd="0" destOrd="0" presId="urn:microsoft.com/office/officeart/2005/8/layout/process1"/>
    <dgm:cxn modelId="{3A914B0C-6E0A-4EA0-A54A-4C3303C3937F}" type="presOf" srcId="{37C17D13-4275-4B8C-83EC-22DBD4A3ACB1}" destId="{A45E8316-2F30-4288-A2A4-B5C57BAFF9F2}" srcOrd="0" destOrd="0" presId="urn:microsoft.com/office/officeart/2005/8/layout/process1"/>
    <dgm:cxn modelId="{4184459A-4E10-436B-A4B4-178F0B7C777C}" srcId="{4AD52B60-B9DA-41F8-AB52-9EDE42798A5A}" destId="{B6B73AC4-DBE2-4690-A424-11D7FD02014E}" srcOrd="1" destOrd="0" parTransId="{3E55CE7A-039A-4B4C-8372-1FF182749B25}" sibTransId="{C1793761-2C22-4EA4-8937-6BAC708F10B9}"/>
    <dgm:cxn modelId="{C24B9C73-5540-4F32-BB09-E7A774087551}" srcId="{4AD52B60-B9DA-41F8-AB52-9EDE42798A5A}" destId="{37C17D13-4275-4B8C-83EC-22DBD4A3ACB1}" srcOrd="0" destOrd="0" parTransId="{85F9B9BE-5667-47BB-AA1A-22FAD97378CB}" sibTransId="{B81D0ACA-6F8E-485C-8CDC-79D7ADACCF65}"/>
    <dgm:cxn modelId="{F04D0B01-A543-490B-ACE9-AC6C1E9A672E}" type="presOf" srcId="{4AD52B60-B9DA-41F8-AB52-9EDE42798A5A}" destId="{EF0194B1-CEAF-429F-BE9F-D76171375391}" srcOrd="0" destOrd="0" presId="urn:microsoft.com/office/officeart/2005/8/layout/process1"/>
    <dgm:cxn modelId="{BA4890A3-3230-48F1-AE1E-75B858C04AF0}" type="presOf" srcId="{B6B73AC4-DBE2-4690-A424-11D7FD02014E}" destId="{B949E2FA-0B12-4CA5-AB27-474DAECE4045}" srcOrd="0" destOrd="0" presId="urn:microsoft.com/office/officeart/2005/8/layout/process1"/>
    <dgm:cxn modelId="{8D10104B-7725-46C2-889E-F8CE14AFA3F0}" type="presParOf" srcId="{EF0194B1-CEAF-429F-BE9F-D76171375391}" destId="{A45E8316-2F30-4288-A2A4-B5C57BAFF9F2}" srcOrd="0" destOrd="0" presId="urn:microsoft.com/office/officeart/2005/8/layout/process1"/>
    <dgm:cxn modelId="{952C8B9B-45F0-4478-AA21-84A220F1F7AD}" type="presParOf" srcId="{EF0194B1-CEAF-429F-BE9F-D76171375391}" destId="{1118BE7A-B9DE-472F-A3D7-FBB4CF87A4F9}" srcOrd="1" destOrd="0" presId="urn:microsoft.com/office/officeart/2005/8/layout/process1"/>
    <dgm:cxn modelId="{03475A30-968C-4445-B654-C05A17D0447B}" type="presParOf" srcId="{1118BE7A-B9DE-472F-A3D7-FBB4CF87A4F9}" destId="{4E34EC01-CDA5-42FA-B9F7-299EDF1B84C7}" srcOrd="0" destOrd="0" presId="urn:microsoft.com/office/officeart/2005/8/layout/process1"/>
    <dgm:cxn modelId="{A9402897-7D13-4E9F-81EB-A430C3B5C603}" type="presParOf" srcId="{EF0194B1-CEAF-429F-BE9F-D76171375391}" destId="{B949E2FA-0B12-4CA5-AB27-474DAECE4045}" srcOrd="2"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D52B60-B9DA-41F8-AB52-9EDE42798A5A}" type="doc">
      <dgm:prSet loTypeId="urn:microsoft.com/office/officeart/2005/8/layout/process1" loCatId="process" qsTypeId="urn:microsoft.com/office/officeart/2005/8/quickstyle/simple1" qsCatId="simple" csTypeId="urn:microsoft.com/office/officeart/2005/8/colors/accent1_2" csCatId="accent1" phldr="1"/>
      <dgm:spPr/>
    </dgm:pt>
    <dgm:pt modelId="{37C17D13-4275-4B8C-83EC-22DBD4A3ACB1}">
      <dgm:prSet phldrT="[テキスト]"/>
      <dgm:spPr/>
      <dgm:t>
        <a:bodyPr/>
        <a:lstStyle/>
        <a:p>
          <a:r>
            <a:rPr lang="ja-JP" altLang="en-US" dirty="0" smtClean="0">
              <a:solidFill>
                <a:schemeClr val="tx1"/>
              </a:solidFill>
            </a:rPr>
            <a:t>適正な管理</a:t>
          </a:r>
          <a:endParaRPr kumimoji="1" lang="ja-JP" altLang="en-US" dirty="0">
            <a:solidFill>
              <a:schemeClr val="tx1"/>
            </a:solidFill>
          </a:endParaRPr>
        </a:p>
      </dgm:t>
    </dgm:pt>
    <dgm:pt modelId="{85F9B9BE-5667-47BB-AA1A-22FAD97378CB}" type="parTrans" cxnId="{C24B9C73-5540-4F32-BB09-E7A774087551}">
      <dgm:prSet/>
      <dgm:spPr/>
      <dgm:t>
        <a:bodyPr/>
        <a:lstStyle/>
        <a:p>
          <a:endParaRPr kumimoji="1" lang="ja-JP" altLang="en-US"/>
        </a:p>
      </dgm:t>
    </dgm:pt>
    <dgm:pt modelId="{B81D0ACA-6F8E-485C-8CDC-79D7ADACCF65}" type="sibTrans" cxnId="{C24B9C73-5540-4F32-BB09-E7A774087551}">
      <dgm:prSet/>
      <dgm:spPr>
        <a:solidFill>
          <a:srgbClr val="FF0000"/>
        </a:solidFill>
      </dgm:spPr>
      <dgm:t>
        <a:bodyPr/>
        <a:lstStyle/>
        <a:p>
          <a:endParaRPr kumimoji="1" lang="ja-JP" altLang="en-US"/>
        </a:p>
      </dgm:t>
    </dgm:pt>
    <dgm:pt modelId="{B6B73AC4-DBE2-4690-A424-11D7FD02014E}">
      <dgm:prSet phldrT="[テキスト]"/>
      <dgm:spPr/>
      <dgm:t>
        <a:bodyPr/>
        <a:lstStyle/>
        <a:p>
          <a:r>
            <a:rPr kumimoji="1" lang="ja-JP" altLang="en-US" dirty="0" smtClean="0">
              <a:solidFill>
                <a:schemeClr val="tx1"/>
              </a:solidFill>
            </a:rPr>
            <a:t>資産価値保全</a:t>
          </a:r>
          <a:endParaRPr kumimoji="1" lang="ja-JP" altLang="en-US" dirty="0">
            <a:solidFill>
              <a:schemeClr val="tx1"/>
            </a:solidFill>
          </a:endParaRPr>
        </a:p>
      </dgm:t>
    </dgm:pt>
    <dgm:pt modelId="{3E55CE7A-039A-4B4C-8372-1FF182749B25}" type="parTrans" cxnId="{4184459A-4E10-436B-A4B4-178F0B7C777C}">
      <dgm:prSet/>
      <dgm:spPr/>
      <dgm:t>
        <a:bodyPr/>
        <a:lstStyle/>
        <a:p>
          <a:endParaRPr kumimoji="1" lang="ja-JP" altLang="en-US"/>
        </a:p>
      </dgm:t>
    </dgm:pt>
    <dgm:pt modelId="{C1793761-2C22-4EA4-8937-6BAC708F10B9}" type="sibTrans" cxnId="{4184459A-4E10-436B-A4B4-178F0B7C777C}">
      <dgm:prSet/>
      <dgm:spPr/>
      <dgm:t>
        <a:bodyPr/>
        <a:lstStyle/>
        <a:p>
          <a:endParaRPr kumimoji="1" lang="ja-JP" altLang="en-US"/>
        </a:p>
      </dgm:t>
    </dgm:pt>
    <dgm:pt modelId="{EF0194B1-CEAF-429F-BE9F-D76171375391}" type="pres">
      <dgm:prSet presAssocID="{4AD52B60-B9DA-41F8-AB52-9EDE42798A5A}" presName="Name0" presStyleCnt="0">
        <dgm:presLayoutVars>
          <dgm:dir/>
          <dgm:resizeHandles val="exact"/>
        </dgm:presLayoutVars>
      </dgm:prSet>
      <dgm:spPr/>
    </dgm:pt>
    <dgm:pt modelId="{A45E8316-2F30-4288-A2A4-B5C57BAFF9F2}" type="pres">
      <dgm:prSet presAssocID="{37C17D13-4275-4B8C-83EC-22DBD4A3ACB1}" presName="node" presStyleLbl="node1" presStyleIdx="0" presStyleCnt="2">
        <dgm:presLayoutVars>
          <dgm:bulletEnabled val="1"/>
        </dgm:presLayoutVars>
      </dgm:prSet>
      <dgm:spPr/>
      <dgm:t>
        <a:bodyPr/>
        <a:lstStyle/>
        <a:p>
          <a:endParaRPr kumimoji="1" lang="ja-JP" altLang="en-US"/>
        </a:p>
      </dgm:t>
    </dgm:pt>
    <dgm:pt modelId="{1118BE7A-B9DE-472F-A3D7-FBB4CF87A4F9}" type="pres">
      <dgm:prSet presAssocID="{B81D0ACA-6F8E-485C-8CDC-79D7ADACCF65}" presName="sibTrans" presStyleLbl="sibTrans2D1" presStyleIdx="0" presStyleCnt="1" custLinFactNeighborX="12540" custLinFactNeighborY="-2113"/>
      <dgm:spPr/>
      <dgm:t>
        <a:bodyPr/>
        <a:lstStyle/>
        <a:p>
          <a:endParaRPr kumimoji="1" lang="ja-JP" altLang="en-US"/>
        </a:p>
      </dgm:t>
    </dgm:pt>
    <dgm:pt modelId="{4E34EC01-CDA5-42FA-B9F7-299EDF1B84C7}" type="pres">
      <dgm:prSet presAssocID="{B81D0ACA-6F8E-485C-8CDC-79D7ADACCF65}" presName="connectorText" presStyleLbl="sibTrans2D1" presStyleIdx="0" presStyleCnt="1"/>
      <dgm:spPr/>
      <dgm:t>
        <a:bodyPr/>
        <a:lstStyle/>
        <a:p>
          <a:endParaRPr kumimoji="1" lang="ja-JP" altLang="en-US"/>
        </a:p>
      </dgm:t>
    </dgm:pt>
    <dgm:pt modelId="{B949E2FA-0B12-4CA5-AB27-474DAECE4045}" type="pres">
      <dgm:prSet presAssocID="{B6B73AC4-DBE2-4690-A424-11D7FD02014E}" presName="node" presStyleLbl="node1" presStyleIdx="1" presStyleCnt="2" custScaleX="106660">
        <dgm:presLayoutVars>
          <dgm:bulletEnabled val="1"/>
        </dgm:presLayoutVars>
      </dgm:prSet>
      <dgm:spPr/>
      <dgm:t>
        <a:bodyPr/>
        <a:lstStyle/>
        <a:p>
          <a:endParaRPr kumimoji="1" lang="ja-JP" altLang="en-US"/>
        </a:p>
      </dgm:t>
    </dgm:pt>
  </dgm:ptLst>
  <dgm:cxnLst>
    <dgm:cxn modelId="{FD907369-3E74-4B75-B2A8-B7B694DF0CD6}" type="presOf" srcId="{B81D0ACA-6F8E-485C-8CDC-79D7ADACCF65}" destId="{1118BE7A-B9DE-472F-A3D7-FBB4CF87A4F9}" srcOrd="0" destOrd="0" presId="urn:microsoft.com/office/officeart/2005/8/layout/process1"/>
    <dgm:cxn modelId="{4184459A-4E10-436B-A4B4-178F0B7C777C}" srcId="{4AD52B60-B9DA-41F8-AB52-9EDE42798A5A}" destId="{B6B73AC4-DBE2-4690-A424-11D7FD02014E}" srcOrd="1" destOrd="0" parTransId="{3E55CE7A-039A-4B4C-8372-1FF182749B25}" sibTransId="{C1793761-2C22-4EA4-8937-6BAC708F10B9}"/>
    <dgm:cxn modelId="{EF884CFD-35BB-4989-8E1D-CB55881B82B4}" type="presOf" srcId="{B81D0ACA-6F8E-485C-8CDC-79D7ADACCF65}" destId="{4E34EC01-CDA5-42FA-B9F7-299EDF1B84C7}" srcOrd="1" destOrd="0" presId="urn:microsoft.com/office/officeart/2005/8/layout/process1"/>
    <dgm:cxn modelId="{8E1C8DBB-6388-4779-8345-7C1584E745E6}" type="presOf" srcId="{4AD52B60-B9DA-41F8-AB52-9EDE42798A5A}" destId="{EF0194B1-CEAF-429F-BE9F-D76171375391}" srcOrd="0" destOrd="0" presId="urn:microsoft.com/office/officeart/2005/8/layout/process1"/>
    <dgm:cxn modelId="{22D797E7-4B32-49D8-9233-37C3B66DFB03}" type="presOf" srcId="{B6B73AC4-DBE2-4690-A424-11D7FD02014E}" destId="{B949E2FA-0B12-4CA5-AB27-474DAECE4045}" srcOrd="0" destOrd="0" presId="urn:microsoft.com/office/officeart/2005/8/layout/process1"/>
    <dgm:cxn modelId="{C24B9C73-5540-4F32-BB09-E7A774087551}" srcId="{4AD52B60-B9DA-41F8-AB52-9EDE42798A5A}" destId="{37C17D13-4275-4B8C-83EC-22DBD4A3ACB1}" srcOrd="0" destOrd="0" parTransId="{85F9B9BE-5667-47BB-AA1A-22FAD97378CB}" sibTransId="{B81D0ACA-6F8E-485C-8CDC-79D7ADACCF65}"/>
    <dgm:cxn modelId="{520F4542-D5BA-4628-86F2-8855788D23AC}" type="presOf" srcId="{37C17D13-4275-4B8C-83EC-22DBD4A3ACB1}" destId="{A45E8316-2F30-4288-A2A4-B5C57BAFF9F2}" srcOrd="0" destOrd="0" presId="urn:microsoft.com/office/officeart/2005/8/layout/process1"/>
    <dgm:cxn modelId="{7ED822FC-51CF-4F2A-B664-B6BE79C7D09C}" type="presParOf" srcId="{EF0194B1-CEAF-429F-BE9F-D76171375391}" destId="{A45E8316-2F30-4288-A2A4-B5C57BAFF9F2}" srcOrd="0" destOrd="0" presId="urn:microsoft.com/office/officeart/2005/8/layout/process1"/>
    <dgm:cxn modelId="{85AB294D-8B4C-4AB2-8DD7-42ADC55DFCBF}" type="presParOf" srcId="{EF0194B1-CEAF-429F-BE9F-D76171375391}" destId="{1118BE7A-B9DE-472F-A3D7-FBB4CF87A4F9}" srcOrd="1" destOrd="0" presId="urn:microsoft.com/office/officeart/2005/8/layout/process1"/>
    <dgm:cxn modelId="{3611E30F-4E27-4BB8-B849-D9C5796E0C1D}" type="presParOf" srcId="{1118BE7A-B9DE-472F-A3D7-FBB4CF87A4F9}" destId="{4E34EC01-CDA5-42FA-B9F7-299EDF1B84C7}" srcOrd="0" destOrd="0" presId="urn:microsoft.com/office/officeart/2005/8/layout/process1"/>
    <dgm:cxn modelId="{29FA7CF1-62BE-4D6D-BC55-9B80FF24A876}" type="presParOf" srcId="{EF0194B1-CEAF-429F-BE9F-D76171375391}" destId="{B949E2FA-0B12-4CA5-AB27-474DAECE4045}" srcOrd="2"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4C63BF-0D48-4F4E-8838-EB0D9D3E287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kumimoji="1" lang="ja-JP" altLang="en-US"/>
        </a:p>
      </dgm:t>
    </dgm:pt>
    <dgm:pt modelId="{4721933E-E2D6-4ADF-8C76-EF3BBB63AA3F}">
      <dgm:prSet phldrT="[テキスト]" custT="1"/>
      <dgm:spPr/>
      <dgm:t>
        <a:bodyPr/>
        <a:lstStyle/>
        <a:p>
          <a:r>
            <a:rPr kumimoji="1" lang="ja-JP" altLang="en-US" sz="2000" b="1" dirty="0" smtClean="0">
              <a:solidFill>
                <a:schemeClr val="tx1"/>
              </a:solidFill>
            </a:rPr>
            <a:t>区分所有者居住者</a:t>
          </a:r>
          <a:endParaRPr kumimoji="1" lang="ja-JP" altLang="en-US" sz="2000" b="1" dirty="0">
            <a:solidFill>
              <a:schemeClr val="tx1"/>
            </a:solidFill>
          </a:endParaRPr>
        </a:p>
      </dgm:t>
    </dgm:pt>
    <dgm:pt modelId="{35DBC9EA-C1A4-4DFE-8920-4D351B4F6115}" type="parTrans" cxnId="{AEDB9244-7A11-4931-9BA0-C6F88FA5E86F}">
      <dgm:prSet/>
      <dgm:spPr/>
      <dgm:t>
        <a:bodyPr/>
        <a:lstStyle/>
        <a:p>
          <a:endParaRPr kumimoji="1" lang="ja-JP" altLang="en-US"/>
        </a:p>
      </dgm:t>
    </dgm:pt>
    <dgm:pt modelId="{39C69CCF-ABEA-4235-B737-4A89500AB0E9}" type="sibTrans" cxnId="{AEDB9244-7A11-4931-9BA0-C6F88FA5E86F}">
      <dgm:prSet/>
      <dgm:spPr>
        <a:ln w="38100"/>
      </dgm:spPr>
      <dgm:t>
        <a:bodyPr/>
        <a:lstStyle/>
        <a:p>
          <a:endParaRPr kumimoji="1" lang="ja-JP" altLang="en-US"/>
        </a:p>
      </dgm:t>
    </dgm:pt>
    <dgm:pt modelId="{A512AC42-D15C-4BF1-82F0-6C3904B43FC2}">
      <dgm:prSet phldrT="[テキスト]"/>
      <dgm:spPr/>
      <dgm:t>
        <a:bodyPr/>
        <a:lstStyle/>
        <a:p>
          <a:r>
            <a:rPr kumimoji="1" lang="ja-JP" altLang="en-US" b="1" dirty="0" smtClean="0">
              <a:solidFill>
                <a:schemeClr val="tx1"/>
              </a:solidFill>
            </a:rPr>
            <a:t>管理組合</a:t>
          </a:r>
          <a:endParaRPr kumimoji="1" lang="en-US" altLang="ja-JP" b="1" dirty="0" smtClean="0">
            <a:solidFill>
              <a:schemeClr val="tx1"/>
            </a:solidFill>
          </a:endParaRPr>
        </a:p>
        <a:p>
          <a:r>
            <a:rPr kumimoji="1" lang="ja-JP" altLang="en-US" b="1" dirty="0" smtClean="0">
              <a:solidFill>
                <a:schemeClr val="tx1"/>
              </a:solidFill>
            </a:rPr>
            <a:t>理事会</a:t>
          </a:r>
          <a:endParaRPr kumimoji="1" lang="ja-JP" altLang="en-US" b="1" dirty="0">
            <a:solidFill>
              <a:schemeClr val="tx1"/>
            </a:solidFill>
          </a:endParaRPr>
        </a:p>
      </dgm:t>
    </dgm:pt>
    <dgm:pt modelId="{724F8905-56B0-48AF-8AE6-267E090FC45D}" type="parTrans" cxnId="{5A02C7C3-25CE-4689-A13F-98282BD25157}">
      <dgm:prSet/>
      <dgm:spPr/>
      <dgm:t>
        <a:bodyPr/>
        <a:lstStyle/>
        <a:p>
          <a:endParaRPr kumimoji="1" lang="ja-JP" altLang="en-US"/>
        </a:p>
      </dgm:t>
    </dgm:pt>
    <dgm:pt modelId="{2A8D15A8-38C4-4C8D-AF15-961844443BA6}" type="sibTrans" cxnId="{5A02C7C3-25CE-4689-A13F-98282BD25157}">
      <dgm:prSet/>
      <dgm:spPr>
        <a:ln w="38100"/>
      </dgm:spPr>
      <dgm:t>
        <a:bodyPr/>
        <a:lstStyle/>
        <a:p>
          <a:endParaRPr kumimoji="1" lang="ja-JP" altLang="en-US"/>
        </a:p>
      </dgm:t>
    </dgm:pt>
    <dgm:pt modelId="{3315B33C-9984-4830-967B-461AC89ECDC3}">
      <dgm:prSet phldrT="[テキスト]" custT="1"/>
      <dgm:spPr/>
      <dgm:t>
        <a:bodyPr/>
        <a:lstStyle/>
        <a:p>
          <a:r>
            <a:rPr kumimoji="1" lang="ja-JP" altLang="en-US" sz="2000" b="1" dirty="0" smtClean="0">
              <a:solidFill>
                <a:schemeClr val="tx1"/>
              </a:solidFill>
            </a:rPr>
            <a:t>フロントマン</a:t>
          </a:r>
          <a:endParaRPr kumimoji="1" lang="ja-JP" altLang="en-US" sz="2000" b="1" dirty="0">
            <a:solidFill>
              <a:schemeClr val="tx1"/>
            </a:solidFill>
          </a:endParaRPr>
        </a:p>
      </dgm:t>
    </dgm:pt>
    <dgm:pt modelId="{ECC7E268-1A93-4398-8C06-FB80A299A187}" type="parTrans" cxnId="{31C25872-2D61-4CE8-9FAD-7846D11098DC}">
      <dgm:prSet/>
      <dgm:spPr/>
      <dgm:t>
        <a:bodyPr/>
        <a:lstStyle/>
        <a:p>
          <a:endParaRPr kumimoji="1" lang="ja-JP" altLang="en-US"/>
        </a:p>
      </dgm:t>
    </dgm:pt>
    <dgm:pt modelId="{3734D706-329D-4C94-91E1-8939575DA705}" type="sibTrans" cxnId="{31C25872-2D61-4CE8-9FAD-7846D11098DC}">
      <dgm:prSet/>
      <dgm:spPr>
        <a:ln w="38100">
          <a:solidFill>
            <a:schemeClr val="tx1"/>
          </a:solidFill>
        </a:ln>
      </dgm:spPr>
      <dgm:t>
        <a:bodyPr/>
        <a:lstStyle/>
        <a:p>
          <a:endParaRPr kumimoji="1" lang="ja-JP" altLang="en-US"/>
        </a:p>
      </dgm:t>
    </dgm:pt>
    <dgm:pt modelId="{D427F0F5-A561-4DAA-B1D7-45B24224BD75}">
      <dgm:prSet phldrT="[テキスト]"/>
      <dgm:spPr/>
      <dgm:t>
        <a:bodyPr/>
        <a:lstStyle/>
        <a:p>
          <a:r>
            <a:rPr kumimoji="1" lang="ja-JP" altLang="en-US" b="1" dirty="0" smtClean="0">
              <a:solidFill>
                <a:schemeClr val="tx1"/>
              </a:solidFill>
            </a:rPr>
            <a:t>管理会社</a:t>
          </a:r>
          <a:endParaRPr kumimoji="1" lang="ja-JP" altLang="en-US" b="1" dirty="0">
            <a:solidFill>
              <a:schemeClr val="tx1"/>
            </a:solidFill>
          </a:endParaRPr>
        </a:p>
      </dgm:t>
    </dgm:pt>
    <dgm:pt modelId="{B7983916-CF96-4E7D-B97C-DF08B53A3CC5}" type="parTrans" cxnId="{E786630C-F136-4584-AA63-0DC4FF4666F8}">
      <dgm:prSet/>
      <dgm:spPr/>
      <dgm:t>
        <a:bodyPr/>
        <a:lstStyle/>
        <a:p>
          <a:endParaRPr kumimoji="1" lang="ja-JP" altLang="en-US"/>
        </a:p>
      </dgm:t>
    </dgm:pt>
    <dgm:pt modelId="{F503A2EA-F93F-44F6-B0E1-7B35FA671DEB}" type="sibTrans" cxnId="{E786630C-F136-4584-AA63-0DC4FF4666F8}">
      <dgm:prSet/>
      <dgm:spPr>
        <a:ln w="38100"/>
      </dgm:spPr>
      <dgm:t>
        <a:bodyPr/>
        <a:lstStyle/>
        <a:p>
          <a:endParaRPr kumimoji="1" lang="ja-JP" altLang="en-US"/>
        </a:p>
      </dgm:t>
    </dgm:pt>
    <dgm:pt modelId="{B816DB15-8CEE-4BD1-BEA6-B038571E1146}">
      <dgm:prSet phldrT="[テキスト]"/>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tx1"/>
              </a:solidFill>
            </a:rPr>
            <a:t>販売会社</a:t>
          </a:r>
          <a:endParaRPr kumimoji="1" lang="en-US" altLang="ja-JP" b="1"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tx1"/>
              </a:solidFill>
            </a:rPr>
            <a:t>デベロッパー</a:t>
          </a:r>
          <a:endParaRPr kumimoji="1" lang="en-US" altLang="ja-JP" b="1" dirty="0" smtClean="0">
            <a:solidFill>
              <a:schemeClr val="tx1"/>
            </a:solidFill>
          </a:endParaRPr>
        </a:p>
        <a:p>
          <a:pPr defTabSz="844550">
            <a:lnSpc>
              <a:spcPct val="90000"/>
            </a:lnSpc>
            <a:spcBef>
              <a:spcPct val="0"/>
            </a:spcBef>
            <a:spcAft>
              <a:spcPct val="35000"/>
            </a:spcAft>
          </a:pPr>
          <a:endParaRPr kumimoji="1" lang="en-US" altLang="ja-JP" b="1" dirty="0" smtClean="0">
            <a:solidFill>
              <a:schemeClr val="tx1"/>
            </a:solidFill>
          </a:endParaRPr>
        </a:p>
      </dgm:t>
    </dgm:pt>
    <dgm:pt modelId="{7E5A9C60-A493-4011-B065-43DBAD9AE9EC}" type="parTrans" cxnId="{96CD3B1E-4724-43DE-93D0-0DF2F0D1310E}">
      <dgm:prSet/>
      <dgm:spPr/>
      <dgm:t>
        <a:bodyPr/>
        <a:lstStyle/>
        <a:p>
          <a:endParaRPr kumimoji="1" lang="ja-JP" altLang="en-US"/>
        </a:p>
      </dgm:t>
    </dgm:pt>
    <dgm:pt modelId="{E817F424-3BFA-43B5-AC90-74CBC26ACC7E}" type="sibTrans" cxnId="{96CD3B1E-4724-43DE-93D0-0DF2F0D1310E}">
      <dgm:prSet/>
      <dgm:spPr>
        <a:ln w="38100"/>
      </dgm:spPr>
      <dgm:t>
        <a:bodyPr/>
        <a:lstStyle/>
        <a:p>
          <a:endParaRPr kumimoji="1" lang="ja-JP" altLang="en-US"/>
        </a:p>
      </dgm:t>
    </dgm:pt>
    <dgm:pt modelId="{A37873BF-3030-4E08-A032-7413DA1176EC}" type="pres">
      <dgm:prSet presAssocID="{9E4C63BF-0D48-4F4E-8838-EB0D9D3E2874}" presName="cycle" presStyleCnt="0">
        <dgm:presLayoutVars>
          <dgm:dir/>
          <dgm:resizeHandles val="exact"/>
        </dgm:presLayoutVars>
      </dgm:prSet>
      <dgm:spPr/>
      <dgm:t>
        <a:bodyPr/>
        <a:lstStyle/>
        <a:p>
          <a:endParaRPr kumimoji="1" lang="ja-JP" altLang="en-US"/>
        </a:p>
      </dgm:t>
    </dgm:pt>
    <dgm:pt modelId="{6DCB806F-6DF2-4DD8-8DCF-2AA6FDBAAAF6}" type="pres">
      <dgm:prSet presAssocID="{4721933E-E2D6-4ADF-8C76-EF3BBB63AA3F}" presName="node" presStyleLbl="node1" presStyleIdx="0" presStyleCnt="5">
        <dgm:presLayoutVars>
          <dgm:bulletEnabled val="1"/>
        </dgm:presLayoutVars>
      </dgm:prSet>
      <dgm:spPr/>
      <dgm:t>
        <a:bodyPr/>
        <a:lstStyle/>
        <a:p>
          <a:endParaRPr kumimoji="1" lang="ja-JP" altLang="en-US"/>
        </a:p>
      </dgm:t>
    </dgm:pt>
    <dgm:pt modelId="{43F84A44-4AC1-46C1-8CF2-28D5B7AF9E4B}" type="pres">
      <dgm:prSet presAssocID="{4721933E-E2D6-4ADF-8C76-EF3BBB63AA3F}" presName="spNode" presStyleCnt="0"/>
      <dgm:spPr/>
    </dgm:pt>
    <dgm:pt modelId="{6B7E0A0D-EB66-408E-ABF1-CDB93D4C32B6}" type="pres">
      <dgm:prSet presAssocID="{39C69CCF-ABEA-4235-B737-4A89500AB0E9}" presName="sibTrans" presStyleLbl="sibTrans1D1" presStyleIdx="0" presStyleCnt="5"/>
      <dgm:spPr/>
      <dgm:t>
        <a:bodyPr/>
        <a:lstStyle/>
        <a:p>
          <a:endParaRPr kumimoji="1" lang="ja-JP" altLang="en-US"/>
        </a:p>
      </dgm:t>
    </dgm:pt>
    <dgm:pt modelId="{1F24A5F0-E8FB-479B-9A9C-7BCB60157CFB}" type="pres">
      <dgm:prSet presAssocID="{A512AC42-D15C-4BF1-82F0-6C3904B43FC2}" presName="node" presStyleLbl="node1" presStyleIdx="1" presStyleCnt="5" custRadScaleRad="238317" custRadScaleInc="44217">
        <dgm:presLayoutVars>
          <dgm:bulletEnabled val="1"/>
        </dgm:presLayoutVars>
      </dgm:prSet>
      <dgm:spPr/>
      <dgm:t>
        <a:bodyPr/>
        <a:lstStyle/>
        <a:p>
          <a:endParaRPr kumimoji="1" lang="ja-JP" altLang="en-US"/>
        </a:p>
      </dgm:t>
    </dgm:pt>
    <dgm:pt modelId="{2E92FFFA-C382-4572-BDA1-55BD16CA6318}" type="pres">
      <dgm:prSet presAssocID="{A512AC42-D15C-4BF1-82F0-6C3904B43FC2}" presName="spNode" presStyleCnt="0"/>
      <dgm:spPr/>
    </dgm:pt>
    <dgm:pt modelId="{CF35B9BA-2C1D-446A-BDF2-213792B24BF2}" type="pres">
      <dgm:prSet presAssocID="{2A8D15A8-38C4-4C8D-AF15-961844443BA6}" presName="sibTrans" presStyleLbl="sibTrans1D1" presStyleIdx="1" presStyleCnt="5"/>
      <dgm:spPr/>
      <dgm:t>
        <a:bodyPr/>
        <a:lstStyle/>
        <a:p>
          <a:endParaRPr kumimoji="1" lang="ja-JP" altLang="en-US"/>
        </a:p>
      </dgm:t>
    </dgm:pt>
    <dgm:pt modelId="{621EA99C-D568-4E8F-BAFA-04AD01F6565F}" type="pres">
      <dgm:prSet presAssocID="{3315B33C-9984-4830-967B-461AC89ECDC3}" presName="node" presStyleLbl="node1" presStyleIdx="2" presStyleCnt="5">
        <dgm:presLayoutVars>
          <dgm:bulletEnabled val="1"/>
        </dgm:presLayoutVars>
      </dgm:prSet>
      <dgm:spPr/>
      <dgm:t>
        <a:bodyPr/>
        <a:lstStyle/>
        <a:p>
          <a:endParaRPr kumimoji="1" lang="ja-JP" altLang="en-US"/>
        </a:p>
      </dgm:t>
    </dgm:pt>
    <dgm:pt modelId="{E357A6BC-CFD3-4A9C-9E40-432610779229}" type="pres">
      <dgm:prSet presAssocID="{3315B33C-9984-4830-967B-461AC89ECDC3}" presName="spNode" presStyleCnt="0"/>
      <dgm:spPr/>
    </dgm:pt>
    <dgm:pt modelId="{A6A6E4AB-1350-49E6-A745-E19FE1987030}" type="pres">
      <dgm:prSet presAssocID="{3734D706-329D-4C94-91E1-8939575DA705}" presName="sibTrans" presStyleLbl="sibTrans1D1" presStyleIdx="2" presStyleCnt="5"/>
      <dgm:spPr/>
      <dgm:t>
        <a:bodyPr/>
        <a:lstStyle/>
        <a:p>
          <a:endParaRPr kumimoji="1" lang="ja-JP" altLang="en-US"/>
        </a:p>
      </dgm:t>
    </dgm:pt>
    <dgm:pt modelId="{F7117E97-9927-42DA-ADA3-BE212EAC9215}" type="pres">
      <dgm:prSet presAssocID="{D427F0F5-A561-4DAA-B1D7-45B24224BD75}" presName="node" presStyleLbl="node1" presStyleIdx="3" presStyleCnt="5">
        <dgm:presLayoutVars>
          <dgm:bulletEnabled val="1"/>
        </dgm:presLayoutVars>
      </dgm:prSet>
      <dgm:spPr/>
      <dgm:t>
        <a:bodyPr/>
        <a:lstStyle/>
        <a:p>
          <a:endParaRPr kumimoji="1" lang="ja-JP" altLang="en-US"/>
        </a:p>
      </dgm:t>
    </dgm:pt>
    <dgm:pt modelId="{9C346289-5374-4B9F-A239-6B77CE8CD6B1}" type="pres">
      <dgm:prSet presAssocID="{D427F0F5-A561-4DAA-B1D7-45B24224BD75}" presName="spNode" presStyleCnt="0"/>
      <dgm:spPr/>
    </dgm:pt>
    <dgm:pt modelId="{DCBBB028-2947-4869-8B00-C7BA05DD70A2}" type="pres">
      <dgm:prSet presAssocID="{F503A2EA-F93F-44F6-B0E1-7B35FA671DEB}" presName="sibTrans" presStyleLbl="sibTrans1D1" presStyleIdx="3" presStyleCnt="5"/>
      <dgm:spPr/>
      <dgm:t>
        <a:bodyPr/>
        <a:lstStyle/>
        <a:p>
          <a:endParaRPr kumimoji="1" lang="ja-JP" altLang="en-US"/>
        </a:p>
      </dgm:t>
    </dgm:pt>
    <dgm:pt modelId="{C13A19CB-89F2-407E-A945-62F08FA8E3B4}" type="pres">
      <dgm:prSet presAssocID="{B816DB15-8CEE-4BD1-BEA6-B038571E1146}" presName="node" presStyleLbl="node1" presStyleIdx="4" presStyleCnt="5">
        <dgm:presLayoutVars>
          <dgm:bulletEnabled val="1"/>
        </dgm:presLayoutVars>
      </dgm:prSet>
      <dgm:spPr/>
      <dgm:t>
        <a:bodyPr/>
        <a:lstStyle/>
        <a:p>
          <a:endParaRPr kumimoji="1" lang="ja-JP" altLang="en-US"/>
        </a:p>
      </dgm:t>
    </dgm:pt>
    <dgm:pt modelId="{410AC685-1464-434D-99DC-7CB8259EF42C}" type="pres">
      <dgm:prSet presAssocID="{B816DB15-8CEE-4BD1-BEA6-B038571E1146}" presName="spNode" presStyleCnt="0"/>
      <dgm:spPr/>
    </dgm:pt>
    <dgm:pt modelId="{3C9FF89A-9F12-45D8-A022-E902B69BB206}" type="pres">
      <dgm:prSet presAssocID="{E817F424-3BFA-43B5-AC90-74CBC26ACC7E}" presName="sibTrans" presStyleLbl="sibTrans1D1" presStyleIdx="4" presStyleCnt="5"/>
      <dgm:spPr/>
      <dgm:t>
        <a:bodyPr/>
        <a:lstStyle/>
        <a:p>
          <a:endParaRPr kumimoji="1" lang="ja-JP" altLang="en-US"/>
        </a:p>
      </dgm:t>
    </dgm:pt>
  </dgm:ptLst>
  <dgm:cxnLst>
    <dgm:cxn modelId="{D7294842-8F82-4AB0-A67F-7E6E50E9DC34}" type="presOf" srcId="{B816DB15-8CEE-4BD1-BEA6-B038571E1146}" destId="{C13A19CB-89F2-407E-A945-62F08FA8E3B4}" srcOrd="0" destOrd="0" presId="urn:microsoft.com/office/officeart/2005/8/layout/cycle5"/>
    <dgm:cxn modelId="{96CD3B1E-4724-43DE-93D0-0DF2F0D1310E}" srcId="{9E4C63BF-0D48-4F4E-8838-EB0D9D3E2874}" destId="{B816DB15-8CEE-4BD1-BEA6-B038571E1146}" srcOrd="4" destOrd="0" parTransId="{7E5A9C60-A493-4011-B065-43DBAD9AE9EC}" sibTransId="{E817F424-3BFA-43B5-AC90-74CBC26ACC7E}"/>
    <dgm:cxn modelId="{E786630C-F136-4584-AA63-0DC4FF4666F8}" srcId="{9E4C63BF-0D48-4F4E-8838-EB0D9D3E2874}" destId="{D427F0F5-A561-4DAA-B1D7-45B24224BD75}" srcOrd="3" destOrd="0" parTransId="{B7983916-CF96-4E7D-B97C-DF08B53A3CC5}" sibTransId="{F503A2EA-F93F-44F6-B0E1-7B35FA671DEB}"/>
    <dgm:cxn modelId="{F7764716-45EB-49D8-BC11-8305A2AA8144}" type="presOf" srcId="{3734D706-329D-4C94-91E1-8939575DA705}" destId="{A6A6E4AB-1350-49E6-A745-E19FE1987030}" srcOrd="0" destOrd="0" presId="urn:microsoft.com/office/officeart/2005/8/layout/cycle5"/>
    <dgm:cxn modelId="{3DA19BA4-08C0-4F14-9A05-7808A3C31B55}" type="presOf" srcId="{A512AC42-D15C-4BF1-82F0-6C3904B43FC2}" destId="{1F24A5F0-E8FB-479B-9A9C-7BCB60157CFB}" srcOrd="0" destOrd="0" presId="urn:microsoft.com/office/officeart/2005/8/layout/cycle5"/>
    <dgm:cxn modelId="{47CE5131-11A3-476B-8FEF-465A58DB40D2}" type="presOf" srcId="{D427F0F5-A561-4DAA-B1D7-45B24224BD75}" destId="{F7117E97-9927-42DA-ADA3-BE212EAC9215}" srcOrd="0" destOrd="0" presId="urn:microsoft.com/office/officeart/2005/8/layout/cycle5"/>
    <dgm:cxn modelId="{31C25872-2D61-4CE8-9FAD-7846D11098DC}" srcId="{9E4C63BF-0D48-4F4E-8838-EB0D9D3E2874}" destId="{3315B33C-9984-4830-967B-461AC89ECDC3}" srcOrd="2" destOrd="0" parTransId="{ECC7E268-1A93-4398-8C06-FB80A299A187}" sibTransId="{3734D706-329D-4C94-91E1-8939575DA705}"/>
    <dgm:cxn modelId="{E0146966-36A4-4138-A960-270AD24C7463}" type="presOf" srcId="{39C69CCF-ABEA-4235-B737-4A89500AB0E9}" destId="{6B7E0A0D-EB66-408E-ABF1-CDB93D4C32B6}" srcOrd="0" destOrd="0" presId="urn:microsoft.com/office/officeart/2005/8/layout/cycle5"/>
    <dgm:cxn modelId="{5A02C7C3-25CE-4689-A13F-98282BD25157}" srcId="{9E4C63BF-0D48-4F4E-8838-EB0D9D3E2874}" destId="{A512AC42-D15C-4BF1-82F0-6C3904B43FC2}" srcOrd="1" destOrd="0" parTransId="{724F8905-56B0-48AF-8AE6-267E090FC45D}" sibTransId="{2A8D15A8-38C4-4C8D-AF15-961844443BA6}"/>
    <dgm:cxn modelId="{3780DC37-BC1D-41A8-B7CF-871830C5D7F2}" type="presOf" srcId="{E817F424-3BFA-43B5-AC90-74CBC26ACC7E}" destId="{3C9FF89A-9F12-45D8-A022-E902B69BB206}" srcOrd="0" destOrd="0" presId="urn:microsoft.com/office/officeart/2005/8/layout/cycle5"/>
    <dgm:cxn modelId="{AEDB9244-7A11-4931-9BA0-C6F88FA5E86F}" srcId="{9E4C63BF-0D48-4F4E-8838-EB0D9D3E2874}" destId="{4721933E-E2D6-4ADF-8C76-EF3BBB63AA3F}" srcOrd="0" destOrd="0" parTransId="{35DBC9EA-C1A4-4DFE-8920-4D351B4F6115}" sibTransId="{39C69CCF-ABEA-4235-B737-4A89500AB0E9}"/>
    <dgm:cxn modelId="{283A6646-E7B1-4FAA-822C-A81E57CC4F4E}" type="presOf" srcId="{2A8D15A8-38C4-4C8D-AF15-961844443BA6}" destId="{CF35B9BA-2C1D-446A-BDF2-213792B24BF2}" srcOrd="0" destOrd="0" presId="urn:microsoft.com/office/officeart/2005/8/layout/cycle5"/>
    <dgm:cxn modelId="{4464DE42-9893-4616-873D-8B134D2BF3DD}" type="presOf" srcId="{3315B33C-9984-4830-967B-461AC89ECDC3}" destId="{621EA99C-D568-4E8F-BAFA-04AD01F6565F}" srcOrd="0" destOrd="0" presId="urn:microsoft.com/office/officeart/2005/8/layout/cycle5"/>
    <dgm:cxn modelId="{523FBF5D-B84A-4B1B-9EF7-DE464916816C}" type="presOf" srcId="{F503A2EA-F93F-44F6-B0E1-7B35FA671DEB}" destId="{DCBBB028-2947-4869-8B00-C7BA05DD70A2}" srcOrd="0" destOrd="0" presId="urn:microsoft.com/office/officeart/2005/8/layout/cycle5"/>
    <dgm:cxn modelId="{C0FAB92D-7069-4E18-AFA1-60D2C6886A0B}" type="presOf" srcId="{9E4C63BF-0D48-4F4E-8838-EB0D9D3E2874}" destId="{A37873BF-3030-4E08-A032-7413DA1176EC}" srcOrd="0" destOrd="0" presId="urn:microsoft.com/office/officeart/2005/8/layout/cycle5"/>
    <dgm:cxn modelId="{7A5D1352-F5EA-460E-AFD9-37F50BDEA7FE}" type="presOf" srcId="{4721933E-E2D6-4ADF-8C76-EF3BBB63AA3F}" destId="{6DCB806F-6DF2-4DD8-8DCF-2AA6FDBAAAF6}" srcOrd="0" destOrd="0" presId="urn:microsoft.com/office/officeart/2005/8/layout/cycle5"/>
    <dgm:cxn modelId="{01E58D4C-5401-479D-8465-65D1718E3AED}" type="presParOf" srcId="{A37873BF-3030-4E08-A032-7413DA1176EC}" destId="{6DCB806F-6DF2-4DD8-8DCF-2AA6FDBAAAF6}" srcOrd="0" destOrd="0" presId="urn:microsoft.com/office/officeart/2005/8/layout/cycle5"/>
    <dgm:cxn modelId="{3DE0162F-E327-4613-BCD5-95F9E946C226}" type="presParOf" srcId="{A37873BF-3030-4E08-A032-7413DA1176EC}" destId="{43F84A44-4AC1-46C1-8CF2-28D5B7AF9E4B}" srcOrd="1" destOrd="0" presId="urn:microsoft.com/office/officeart/2005/8/layout/cycle5"/>
    <dgm:cxn modelId="{30542CC0-DC68-43F0-BE53-C525FB0E6317}" type="presParOf" srcId="{A37873BF-3030-4E08-A032-7413DA1176EC}" destId="{6B7E0A0D-EB66-408E-ABF1-CDB93D4C32B6}" srcOrd="2" destOrd="0" presId="urn:microsoft.com/office/officeart/2005/8/layout/cycle5"/>
    <dgm:cxn modelId="{FBA8514C-FEEF-454D-B9C9-01B57F1AD5EA}" type="presParOf" srcId="{A37873BF-3030-4E08-A032-7413DA1176EC}" destId="{1F24A5F0-E8FB-479B-9A9C-7BCB60157CFB}" srcOrd="3" destOrd="0" presId="urn:microsoft.com/office/officeart/2005/8/layout/cycle5"/>
    <dgm:cxn modelId="{498EF7C0-52B6-4A8B-9728-344FE6899789}" type="presParOf" srcId="{A37873BF-3030-4E08-A032-7413DA1176EC}" destId="{2E92FFFA-C382-4572-BDA1-55BD16CA6318}" srcOrd="4" destOrd="0" presId="urn:microsoft.com/office/officeart/2005/8/layout/cycle5"/>
    <dgm:cxn modelId="{4486ABFE-A65C-4C7C-8FEE-8D87CCFA2BE9}" type="presParOf" srcId="{A37873BF-3030-4E08-A032-7413DA1176EC}" destId="{CF35B9BA-2C1D-446A-BDF2-213792B24BF2}" srcOrd="5" destOrd="0" presId="urn:microsoft.com/office/officeart/2005/8/layout/cycle5"/>
    <dgm:cxn modelId="{C7A2A81F-418E-46CB-BC57-562F59D9631F}" type="presParOf" srcId="{A37873BF-3030-4E08-A032-7413DA1176EC}" destId="{621EA99C-D568-4E8F-BAFA-04AD01F6565F}" srcOrd="6" destOrd="0" presId="urn:microsoft.com/office/officeart/2005/8/layout/cycle5"/>
    <dgm:cxn modelId="{D626F070-61D0-4189-8B65-62A281930DD2}" type="presParOf" srcId="{A37873BF-3030-4E08-A032-7413DA1176EC}" destId="{E357A6BC-CFD3-4A9C-9E40-432610779229}" srcOrd="7" destOrd="0" presId="urn:microsoft.com/office/officeart/2005/8/layout/cycle5"/>
    <dgm:cxn modelId="{24A924C0-9AED-4B8A-9F0F-A1421C91E33E}" type="presParOf" srcId="{A37873BF-3030-4E08-A032-7413DA1176EC}" destId="{A6A6E4AB-1350-49E6-A745-E19FE1987030}" srcOrd="8" destOrd="0" presId="urn:microsoft.com/office/officeart/2005/8/layout/cycle5"/>
    <dgm:cxn modelId="{E7B688CB-183A-493A-826A-92C2545503BD}" type="presParOf" srcId="{A37873BF-3030-4E08-A032-7413DA1176EC}" destId="{F7117E97-9927-42DA-ADA3-BE212EAC9215}" srcOrd="9" destOrd="0" presId="urn:microsoft.com/office/officeart/2005/8/layout/cycle5"/>
    <dgm:cxn modelId="{894E64D1-5927-4E4F-9C43-5A4F46C2343E}" type="presParOf" srcId="{A37873BF-3030-4E08-A032-7413DA1176EC}" destId="{9C346289-5374-4B9F-A239-6B77CE8CD6B1}" srcOrd="10" destOrd="0" presId="urn:microsoft.com/office/officeart/2005/8/layout/cycle5"/>
    <dgm:cxn modelId="{64666FD6-1996-437E-8AC4-8ECBECDE9ED0}" type="presParOf" srcId="{A37873BF-3030-4E08-A032-7413DA1176EC}" destId="{DCBBB028-2947-4869-8B00-C7BA05DD70A2}" srcOrd="11" destOrd="0" presId="urn:microsoft.com/office/officeart/2005/8/layout/cycle5"/>
    <dgm:cxn modelId="{E4D21FE9-338F-45A4-8C33-61D585696D57}" type="presParOf" srcId="{A37873BF-3030-4E08-A032-7413DA1176EC}" destId="{C13A19CB-89F2-407E-A945-62F08FA8E3B4}" srcOrd="12" destOrd="0" presId="urn:microsoft.com/office/officeart/2005/8/layout/cycle5"/>
    <dgm:cxn modelId="{D31CD5AB-E0A2-4F02-8B06-BB3EC536697B}" type="presParOf" srcId="{A37873BF-3030-4E08-A032-7413DA1176EC}" destId="{410AC685-1464-434D-99DC-7CB8259EF42C}" srcOrd="13" destOrd="0" presId="urn:microsoft.com/office/officeart/2005/8/layout/cycle5"/>
    <dgm:cxn modelId="{BF77DD2D-1F3A-4327-8B59-FD648308E9B1}" type="presParOf" srcId="{A37873BF-3030-4E08-A032-7413DA1176EC}" destId="{3C9FF89A-9F12-45D8-A022-E902B69BB206}"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5DD332-394F-4026-AF82-404EA9715186}"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kumimoji="1" lang="ja-JP" altLang="en-US"/>
        </a:p>
      </dgm:t>
    </dgm:pt>
    <dgm:pt modelId="{9BD5E5C9-78D1-4780-A1DB-0BBA22ECB327}">
      <dgm:prSet phldrT="[テキスト]"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ja-JP" altLang="en-US" sz="2000" b="1" dirty="0" smtClean="0">
              <a:solidFill>
                <a:schemeClr val="tx1"/>
              </a:solidFill>
            </a:rPr>
            <a:t>①　</a:t>
          </a:r>
          <a:r>
            <a:rPr lang="ja-JP" altLang="en-US" sz="2400" b="1" dirty="0" smtClean="0">
              <a:solidFill>
                <a:schemeClr val="tx1"/>
              </a:solidFill>
            </a:rPr>
            <a:t>高齢者　　　マンション</a:t>
          </a:r>
          <a:endParaRPr lang="en-US" altLang="ja-JP" sz="2400" b="1" dirty="0" smtClean="0">
            <a:solidFill>
              <a:schemeClr val="tx1"/>
            </a:solidFill>
          </a:endParaRPr>
        </a:p>
        <a:p>
          <a:pPr defTabSz="1466850">
            <a:lnSpc>
              <a:spcPct val="90000"/>
            </a:lnSpc>
            <a:spcBef>
              <a:spcPct val="0"/>
            </a:spcBef>
            <a:spcAft>
              <a:spcPct val="35000"/>
            </a:spcAft>
          </a:pPr>
          <a:endParaRPr kumimoji="1" lang="ja-JP" altLang="en-US" sz="1600" dirty="0"/>
        </a:p>
      </dgm:t>
    </dgm:pt>
    <dgm:pt modelId="{7B8D9AC6-1F13-4294-9820-DDF201B96EAA}" type="parTrans" cxnId="{CB2D6F73-0D8E-4F72-8CDE-FA71FAC9A119}">
      <dgm:prSet/>
      <dgm:spPr/>
      <dgm:t>
        <a:bodyPr/>
        <a:lstStyle/>
        <a:p>
          <a:endParaRPr kumimoji="1" lang="ja-JP" altLang="en-US"/>
        </a:p>
      </dgm:t>
    </dgm:pt>
    <dgm:pt modelId="{5FD57A2B-7B06-4682-97EC-ABC683B7F82A}" type="sibTrans" cxnId="{CB2D6F73-0D8E-4F72-8CDE-FA71FAC9A119}">
      <dgm:prSet/>
      <dgm:spPr/>
      <dgm:t>
        <a:bodyPr/>
        <a:lstStyle/>
        <a:p>
          <a:endParaRPr kumimoji="1" lang="ja-JP" altLang="en-US"/>
        </a:p>
      </dgm:t>
    </dgm:pt>
    <dgm:pt modelId="{E687CB6A-A612-4539-AB9A-79124F134FB9}">
      <dgm:prSet phldrT="[テキスト]"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000" dirty="0" smtClean="0"/>
            <a:t>　</a:t>
          </a:r>
          <a:r>
            <a:rPr kumimoji="1" lang="ja-JP" altLang="en-US" sz="2000" b="1" dirty="0" smtClean="0">
              <a:solidFill>
                <a:schemeClr val="tx1"/>
              </a:solidFill>
            </a:rPr>
            <a:t>②</a:t>
          </a:r>
          <a:r>
            <a:rPr kumimoji="1" lang="ja-JP" altLang="en-US" sz="2400" b="1" dirty="0" smtClean="0">
              <a:solidFill>
                <a:schemeClr val="tx1"/>
              </a:solidFill>
            </a:rPr>
            <a:t>賃貸化したマンション</a:t>
          </a:r>
          <a:r>
            <a:rPr kumimoji="1" lang="ja-JP" altLang="en-US" sz="1400" dirty="0" smtClean="0"/>
            <a:t>　</a:t>
          </a:r>
          <a:endParaRPr kumimoji="1" lang="ja-JP" altLang="en-US" sz="1400" dirty="0"/>
        </a:p>
      </dgm:t>
    </dgm:pt>
    <dgm:pt modelId="{08CFE1E3-35FA-4E11-8E6A-5D9C07644273}" type="parTrans" cxnId="{FE19C491-B56B-4199-A941-4F1E94F35FA8}">
      <dgm:prSet/>
      <dgm:spPr/>
      <dgm:t>
        <a:bodyPr/>
        <a:lstStyle/>
        <a:p>
          <a:endParaRPr kumimoji="1" lang="ja-JP" altLang="en-US"/>
        </a:p>
      </dgm:t>
    </dgm:pt>
    <dgm:pt modelId="{803401A3-31FC-4E12-9DC5-530D1194E78C}" type="sibTrans" cxnId="{FE19C491-B56B-4199-A941-4F1E94F35FA8}">
      <dgm:prSet/>
      <dgm:spPr/>
      <dgm:t>
        <a:bodyPr/>
        <a:lstStyle/>
        <a:p>
          <a:endParaRPr kumimoji="1" lang="ja-JP" altLang="en-US"/>
        </a:p>
      </dgm:t>
    </dgm:pt>
    <dgm:pt modelId="{46210C54-C96A-4759-97EA-75C71DA7A887}">
      <dgm:prSet phldrT="[テキスト]"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⑥　</a:t>
          </a:r>
          <a:r>
            <a:rPr kumimoji="1" lang="ja-JP" altLang="en-US" sz="2400" b="1" dirty="0" smtClean="0">
              <a:solidFill>
                <a:schemeClr val="tx1"/>
              </a:solidFill>
            </a:rPr>
            <a:t>老朽化　</a:t>
          </a:r>
          <a:endParaRPr kumimoji="1" lang="en-US" altLang="ja-JP" sz="2400" b="1"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400" b="1" dirty="0" smtClean="0">
              <a:solidFill>
                <a:schemeClr val="tx1"/>
              </a:solidFill>
            </a:rPr>
            <a:t>　マンション</a:t>
          </a:r>
          <a:endParaRPr kumimoji="1" lang="en-US" altLang="ja-JP" sz="2400" b="1" dirty="0" smtClean="0">
            <a:solidFill>
              <a:schemeClr val="tx1"/>
            </a:solidFill>
          </a:endParaRPr>
        </a:p>
        <a:p>
          <a:pPr defTabSz="622300">
            <a:lnSpc>
              <a:spcPct val="90000"/>
            </a:lnSpc>
            <a:spcBef>
              <a:spcPct val="0"/>
            </a:spcBef>
            <a:spcAft>
              <a:spcPct val="35000"/>
            </a:spcAft>
          </a:pPr>
          <a:endParaRPr kumimoji="1" lang="ja-JP" altLang="en-US" sz="1300" dirty="0"/>
        </a:p>
      </dgm:t>
    </dgm:pt>
    <dgm:pt modelId="{DFF27265-21C9-41E7-B090-F6B93708AD87}" type="parTrans" cxnId="{3ACC2FB2-2AD4-402E-B480-561727F2180F}">
      <dgm:prSet/>
      <dgm:spPr/>
      <dgm:t>
        <a:bodyPr/>
        <a:lstStyle/>
        <a:p>
          <a:endParaRPr kumimoji="1" lang="ja-JP" altLang="en-US"/>
        </a:p>
      </dgm:t>
    </dgm:pt>
    <dgm:pt modelId="{521E7DB4-1AFB-4BB3-B24B-9F1594985206}" type="sibTrans" cxnId="{3ACC2FB2-2AD4-402E-B480-561727F2180F}">
      <dgm:prSet/>
      <dgm:spPr/>
      <dgm:t>
        <a:bodyPr/>
        <a:lstStyle/>
        <a:p>
          <a:endParaRPr kumimoji="1" lang="ja-JP" altLang="en-US"/>
        </a:p>
      </dgm:t>
    </dgm:pt>
    <dgm:pt modelId="{2A66E202-C2C2-41D7-AB25-66413B48B216}">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ja-JP" altLang="en-US" sz="2000" b="1" dirty="0" smtClean="0">
              <a:solidFill>
                <a:schemeClr val="tx1"/>
              </a:solidFill>
            </a:rPr>
            <a:t>③　</a:t>
          </a:r>
          <a:r>
            <a:rPr lang="ja-JP" altLang="en-US" sz="2400" b="1" dirty="0" smtClean="0">
              <a:solidFill>
                <a:schemeClr val="tx1"/>
              </a:solidFill>
            </a:rPr>
            <a:t>投資型　</a:t>
          </a:r>
          <a:endParaRPr lang="en-US" altLang="ja-JP" sz="2400" b="1"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lang="ja-JP" altLang="en-US" sz="2400" b="1" dirty="0" smtClean="0">
              <a:solidFill>
                <a:schemeClr val="tx1"/>
              </a:solidFill>
            </a:rPr>
            <a:t>　マンション</a:t>
          </a:r>
        </a:p>
        <a:p>
          <a:pPr defTabSz="844550">
            <a:lnSpc>
              <a:spcPct val="90000"/>
            </a:lnSpc>
            <a:spcBef>
              <a:spcPct val="0"/>
            </a:spcBef>
            <a:spcAft>
              <a:spcPct val="35000"/>
            </a:spcAft>
          </a:pPr>
          <a:endParaRPr lang="ja-JP" altLang="en-US" sz="1300" dirty="0"/>
        </a:p>
      </dgm:t>
    </dgm:pt>
    <dgm:pt modelId="{8C9C54B3-1E0F-4B69-ABC6-8D2F3FBA14BA}" type="parTrans" cxnId="{68AB70BC-1369-4F84-A494-91D663E10990}">
      <dgm:prSet/>
      <dgm:spPr/>
      <dgm:t>
        <a:bodyPr/>
        <a:lstStyle/>
        <a:p>
          <a:endParaRPr kumimoji="1" lang="ja-JP" altLang="en-US"/>
        </a:p>
      </dgm:t>
    </dgm:pt>
    <dgm:pt modelId="{C20A5154-B0D0-4D18-BB0A-2A555EF972F3}" type="sibTrans" cxnId="{68AB70BC-1369-4F84-A494-91D663E10990}">
      <dgm:prSet/>
      <dgm:spPr/>
      <dgm:t>
        <a:bodyPr/>
        <a:lstStyle/>
        <a:p>
          <a:endParaRPr kumimoji="1" lang="ja-JP" altLang="en-US"/>
        </a:p>
      </dgm:t>
    </dgm:pt>
    <dgm:pt modelId="{08577BD3-6872-4F37-99BC-D2C976E8516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④　</a:t>
          </a:r>
          <a:r>
            <a:rPr kumimoji="1" lang="ja-JP" altLang="en-US" sz="2400" b="1" dirty="0" smtClean="0">
              <a:solidFill>
                <a:schemeClr val="tx1"/>
              </a:solidFill>
            </a:rPr>
            <a:t>大規模</a:t>
          </a:r>
          <a:endParaRPr kumimoji="1" lang="en-US" altLang="ja-JP" sz="2400" b="1"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kumimoji="1" lang="ja-JP" altLang="en-US" sz="2400" b="1" dirty="0" smtClean="0">
              <a:solidFill>
                <a:schemeClr val="tx1"/>
              </a:solidFill>
            </a:rPr>
            <a:t>　　マンション</a:t>
          </a:r>
          <a:endParaRPr lang="ja-JP" altLang="en-US" sz="2400" b="1" dirty="0" smtClean="0">
            <a:solidFill>
              <a:schemeClr val="tx1"/>
            </a:solidFill>
          </a:endParaRPr>
        </a:p>
      </dgm:t>
    </dgm:pt>
    <dgm:pt modelId="{B29ECFAF-3160-4A2F-8513-380926AE8A1B}" type="parTrans" cxnId="{3FA0C6BA-7C57-4AA7-8B94-2898E8E73736}">
      <dgm:prSet/>
      <dgm:spPr/>
      <dgm:t>
        <a:bodyPr/>
        <a:lstStyle/>
        <a:p>
          <a:endParaRPr kumimoji="1" lang="ja-JP" altLang="en-US"/>
        </a:p>
      </dgm:t>
    </dgm:pt>
    <dgm:pt modelId="{162C9426-2582-4B6F-A7B8-6BAFBA7781FA}" type="sibTrans" cxnId="{3FA0C6BA-7C57-4AA7-8B94-2898E8E73736}">
      <dgm:prSet/>
      <dgm:spPr/>
      <dgm:t>
        <a:bodyPr/>
        <a:lstStyle/>
        <a:p>
          <a:endParaRPr kumimoji="1" lang="ja-JP" altLang="en-US"/>
        </a:p>
      </dgm:t>
    </dgm:pt>
    <dgm:pt modelId="{26046DE8-58BA-4299-ADEA-89AF446AC3C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ja-JP" altLang="en-US" sz="2000" b="1" dirty="0" smtClean="0">
              <a:solidFill>
                <a:schemeClr val="tx1"/>
              </a:solidFill>
            </a:rPr>
            <a:t>⑤</a:t>
          </a:r>
          <a:r>
            <a:rPr lang="ja-JP" altLang="en-US" sz="2800" b="1" dirty="0" smtClean="0">
              <a:solidFill>
                <a:schemeClr val="tx1"/>
              </a:solidFill>
            </a:rPr>
            <a:t>　　</a:t>
          </a:r>
          <a:r>
            <a:rPr lang="ja-JP" altLang="en-US" sz="2400" b="1" dirty="0" smtClean="0">
              <a:solidFill>
                <a:schemeClr val="tx1"/>
              </a:solidFill>
            </a:rPr>
            <a:t>複合　　　　マンション</a:t>
          </a:r>
        </a:p>
        <a:p>
          <a:endParaRPr lang="ja-JP" altLang="en-US" sz="1300" dirty="0"/>
        </a:p>
      </dgm:t>
    </dgm:pt>
    <dgm:pt modelId="{9C2FAD85-86D8-43F8-938C-76F97B5B8BCB}" type="parTrans" cxnId="{C583EC64-F6EA-4C05-B9BA-EDCB2AC387C7}">
      <dgm:prSet/>
      <dgm:spPr/>
      <dgm:t>
        <a:bodyPr/>
        <a:lstStyle/>
        <a:p>
          <a:endParaRPr kumimoji="1" lang="ja-JP" altLang="en-US"/>
        </a:p>
      </dgm:t>
    </dgm:pt>
    <dgm:pt modelId="{01321B6F-B4A0-41EB-98F1-FCAEFCE2E440}" type="sibTrans" cxnId="{C583EC64-F6EA-4C05-B9BA-EDCB2AC387C7}">
      <dgm:prSet/>
      <dgm:spPr/>
      <dgm:t>
        <a:bodyPr/>
        <a:lstStyle/>
        <a:p>
          <a:endParaRPr kumimoji="1" lang="ja-JP" altLang="en-US"/>
        </a:p>
      </dgm:t>
    </dgm:pt>
    <dgm:pt modelId="{A646E4E3-175B-4ACF-B053-C25BC54EB4FD}">
      <dgm:prSet custT="1"/>
      <dgm:spPr/>
      <dgm:t>
        <a:bodyPr/>
        <a:lstStyle/>
        <a:p>
          <a:r>
            <a:rPr kumimoji="1" lang="ja-JP" altLang="en-US" sz="2400" b="0" dirty="0" smtClean="0"/>
            <a:t>長寿命化、</a:t>
          </a:r>
          <a:endParaRPr kumimoji="1" lang="en-US" altLang="ja-JP" sz="2400" b="0" dirty="0" smtClean="0"/>
        </a:p>
        <a:p>
          <a:r>
            <a:rPr kumimoji="1" lang="ja-JP" altLang="en-US" sz="2400" b="0" dirty="0" smtClean="0"/>
            <a:t>役員のなり手不足</a:t>
          </a:r>
          <a:endParaRPr kumimoji="1" lang="ja-JP" altLang="en-US" sz="2400" b="0" dirty="0"/>
        </a:p>
      </dgm:t>
    </dgm:pt>
    <dgm:pt modelId="{235AA0AB-6598-4DE6-89C3-2F7B114737AF}" type="parTrans" cxnId="{EB21927D-ABAD-455D-A741-6C8F644840D8}">
      <dgm:prSet/>
      <dgm:spPr/>
      <dgm:t>
        <a:bodyPr/>
        <a:lstStyle/>
        <a:p>
          <a:endParaRPr kumimoji="1" lang="ja-JP" altLang="en-US"/>
        </a:p>
      </dgm:t>
    </dgm:pt>
    <dgm:pt modelId="{E9114B76-57BB-445E-AB76-F2E594CAED32}" type="sibTrans" cxnId="{EB21927D-ABAD-455D-A741-6C8F644840D8}">
      <dgm:prSet/>
      <dgm:spPr/>
      <dgm:t>
        <a:bodyPr/>
        <a:lstStyle/>
        <a:p>
          <a:endParaRPr kumimoji="1" lang="ja-JP" altLang="en-US"/>
        </a:p>
      </dgm:t>
    </dgm:pt>
    <dgm:pt modelId="{A9B834F5-A3FF-4C10-8294-37A2DD3F8BDB}">
      <dgm:prSet phldrT="[テキスト]" custT="1"/>
      <dgm:spPr/>
      <dgm:t>
        <a:bodyPr/>
        <a:lstStyle/>
        <a:p>
          <a:r>
            <a:rPr kumimoji="1" lang="ja-JP" altLang="en-US" sz="2400" dirty="0" smtClean="0"/>
            <a:t>総会欠席</a:t>
          </a:r>
          <a:endParaRPr kumimoji="1" lang="en-US" altLang="ja-JP" sz="2400" dirty="0" smtClean="0"/>
        </a:p>
        <a:p>
          <a:r>
            <a:rPr kumimoji="1" lang="ja-JP" altLang="en-US" sz="2400" dirty="0" smtClean="0"/>
            <a:t>管理費の未納</a:t>
          </a:r>
          <a:endParaRPr kumimoji="1" lang="ja-JP" altLang="en-US" sz="2400" dirty="0"/>
        </a:p>
      </dgm:t>
    </dgm:pt>
    <dgm:pt modelId="{903F0355-087F-4955-8116-AED7277A71CB}" type="parTrans" cxnId="{326A4469-0E8C-44A1-A6DD-3E3A3EB02BA2}">
      <dgm:prSet/>
      <dgm:spPr/>
      <dgm:t>
        <a:bodyPr/>
        <a:lstStyle/>
        <a:p>
          <a:endParaRPr kumimoji="1" lang="ja-JP" altLang="en-US"/>
        </a:p>
      </dgm:t>
    </dgm:pt>
    <dgm:pt modelId="{2301A303-FE0E-437A-BCF3-AB8E15B18CA2}" type="sibTrans" cxnId="{326A4469-0E8C-44A1-A6DD-3E3A3EB02BA2}">
      <dgm:prSet/>
      <dgm:spPr/>
      <dgm:t>
        <a:bodyPr/>
        <a:lstStyle/>
        <a:p>
          <a:endParaRPr kumimoji="1" lang="ja-JP" altLang="en-US"/>
        </a:p>
      </dgm:t>
    </dgm:pt>
    <dgm:pt modelId="{BCC69CE9-7AEE-427F-A879-4C516ED58AB3}">
      <dgm:prSet custT="1"/>
      <dgm:spPr/>
      <dgm:t>
        <a:bodyPr/>
        <a:lstStyle/>
        <a:p>
          <a:r>
            <a:rPr kumimoji="1" lang="ja-JP" altLang="en-US" sz="2400" dirty="0" smtClean="0"/>
            <a:t>区分所有者としての自覚喪失</a:t>
          </a:r>
          <a:endParaRPr kumimoji="1" lang="en-US" altLang="ja-JP" sz="2400" dirty="0" smtClean="0"/>
        </a:p>
        <a:p>
          <a:r>
            <a:rPr kumimoji="1" lang="ja-JP" altLang="en-US" sz="2400" dirty="0" smtClean="0"/>
            <a:t>建物の陳腐化</a:t>
          </a:r>
          <a:endParaRPr kumimoji="1" lang="ja-JP" altLang="en-US" sz="2400" dirty="0"/>
        </a:p>
      </dgm:t>
    </dgm:pt>
    <dgm:pt modelId="{1EDA2B72-EFA7-4436-B147-3A62A138600C}" type="parTrans" cxnId="{66498427-A883-4BE8-9241-6C6824C69477}">
      <dgm:prSet/>
      <dgm:spPr/>
      <dgm:t>
        <a:bodyPr/>
        <a:lstStyle/>
        <a:p>
          <a:endParaRPr kumimoji="1" lang="ja-JP" altLang="en-US"/>
        </a:p>
      </dgm:t>
    </dgm:pt>
    <dgm:pt modelId="{1A1B7E2C-D136-4914-B986-3615C7015FB5}" type="sibTrans" cxnId="{66498427-A883-4BE8-9241-6C6824C69477}">
      <dgm:prSet/>
      <dgm:spPr/>
      <dgm:t>
        <a:bodyPr/>
        <a:lstStyle/>
        <a:p>
          <a:endParaRPr kumimoji="1" lang="ja-JP" altLang="en-US"/>
        </a:p>
      </dgm:t>
    </dgm:pt>
    <dgm:pt modelId="{D4AA28D0-6827-49E1-B5CB-BF62E00FBCAD}">
      <dgm:prSet custT="1"/>
      <dgm:spPr/>
      <dgm:t>
        <a:bodyPr/>
        <a:lstStyle/>
        <a:p>
          <a:r>
            <a:rPr kumimoji="1" lang="ja-JP" altLang="en-US" sz="2400" dirty="0" smtClean="0">
              <a:latin typeface="+mn-ea"/>
              <a:ea typeface="+mn-ea"/>
            </a:rPr>
            <a:t>約</a:t>
          </a:r>
          <a:r>
            <a:rPr kumimoji="1" lang="en-US" altLang="ja-JP" sz="2400" dirty="0" smtClean="0">
              <a:latin typeface="+mn-ea"/>
              <a:ea typeface="+mn-ea"/>
            </a:rPr>
            <a:t>10</a:t>
          </a:r>
          <a:r>
            <a:rPr kumimoji="1" lang="ja-JP" altLang="en-US" sz="2400" dirty="0" smtClean="0">
              <a:latin typeface="+mn-ea"/>
              <a:ea typeface="+mn-ea"/>
            </a:rPr>
            <a:t>％の居住者は権利主張型</a:t>
          </a:r>
          <a:endParaRPr kumimoji="1" lang="en-US" altLang="ja-JP" sz="2400" dirty="0" smtClean="0">
            <a:latin typeface="+mn-ea"/>
            <a:ea typeface="+mn-ea"/>
          </a:endParaRPr>
        </a:p>
        <a:p>
          <a:r>
            <a:rPr kumimoji="1" lang="ja-JP" altLang="en-US" sz="2400" dirty="0" smtClean="0">
              <a:latin typeface="+mn-ea"/>
              <a:ea typeface="+mn-ea"/>
            </a:rPr>
            <a:t>修繕工事費未定</a:t>
          </a:r>
          <a:endParaRPr kumimoji="1" lang="ja-JP" altLang="en-US" sz="2400" dirty="0">
            <a:latin typeface="+mn-ea"/>
            <a:ea typeface="+mn-ea"/>
          </a:endParaRPr>
        </a:p>
      </dgm:t>
    </dgm:pt>
    <dgm:pt modelId="{4712A225-F18F-412F-A330-FE7832317BE6}" type="parTrans" cxnId="{235B4E42-5C81-4530-A203-7B0DF3A661B9}">
      <dgm:prSet/>
      <dgm:spPr/>
      <dgm:t>
        <a:bodyPr/>
        <a:lstStyle/>
        <a:p>
          <a:endParaRPr kumimoji="1" lang="ja-JP" altLang="en-US"/>
        </a:p>
      </dgm:t>
    </dgm:pt>
    <dgm:pt modelId="{06603C17-EA1E-4E28-B912-2AD43B71AFF5}" type="sibTrans" cxnId="{235B4E42-5C81-4530-A203-7B0DF3A661B9}">
      <dgm:prSet/>
      <dgm:spPr/>
      <dgm:t>
        <a:bodyPr/>
        <a:lstStyle/>
        <a:p>
          <a:endParaRPr kumimoji="1" lang="ja-JP" altLang="en-US"/>
        </a:p>
      </dgm:t>
    </dgm:pt>
    <dgm:pt modelId="{FE6E41E4-044A-4C58-9414-5B3FF56AFDC0}">
      <dgm:prSet custT="1"/>
      <dgm:spPr/>
      <dgm:t>
        <a:bodyPr/>
        <a:lstStyle/>
        <a:p>
          <a:r>
            <a:rPr kumimoji="1" lang="ja-JP" altLang="en-US" sz="2400" dirty="0" smtClean="0"/>
            <a:t>修繕工事等考え方の違い</a:t>
          </a:r>
          <a:endParaRPr kumimoji="1" lang="en-US" altLang="ja-JP" sz="2400" dirty="0" smtClean="0"/>
        </a:p>
        <a:p>
          <a:r>
            <a:rPr kumimoji="1" lang="ja-JP" altLang="en-US" sz="2400" dirty="0" smtClean="0"/>
            <a:t>権利関係が複雑</a:t>
          </a:r>
          <a:endParaRPr kumimoji="1" lang="ja-JP" altLang="en-US" sz="2400" dirty="0"/>
        </a:p>
      </dgm:t>
    </dgm:pt>
    <dgm:pt modelId="{3DB84D85-A7C5-4F20-B69D-B6DC0B4B46E8}" type="parTrans" cxnId="{F61187A7-5714-41E7-A98D-4F85E281DB51}">
      <dgm:prSet/>
      <dgm:spPr/>
      <dgm:t>
        <a:bodyPr/>
        <a:lstStyle/>
        <a:p>
          <a:endParaRPr kumimoji="1" lang="ja-JP" altLang="en-US"/>
        </a:p>
      </dgm:t>
    </dgm:pt>
    <dgm:pt modelId="{AF2DE385-0AC8-4361-B1D6-CE8E9EB06749}" type="sibTrans" cxnId="{F61187A7-5714-41E7-A98D-4F85E281DB51}">
      <dgm:prSet/>
      <dgm:spPr/>
      <dgm:t>
        <a:bodyPr/>
        <a:lstStyle/>
        <a:p>
          <a:endParaRPr kumimoji="1" lang="ja-JP" altLang="en-US"/>
        </a:p>
      </dgm:t>
    </dgm:pt>
    <dgm:pt modelId="{75610E7A-98C6-4407-A1DF-15755BA854EE}">
      <dgm:prSet custT="1"/>
      <dgm:spPr/>
      <dgm:t>
        <a:bodyPr/>
        <a:lstStyle/>
        <a:p>
          <a:r>
            <a:rPr kumimoji="1" lang="ja-JP" altLang="en-US" sz="2400" dirty="0" smtClean="0"/>
            <a:t>資産価値の低下</a:t>
          </a:r>
          <a:endParaRPr kumimoji="1" lang="en-US" altLang="ja-JP" sz="2400" dirty="0" smtClean="0"/>
        </a:p>
        <a:p>
          <a:r>
            <a:rPr kumimoji="1" lang="ja-JP" altLang="en-US" sz="2400" dirty="0" smtClean="0"/>
            <a:t>スラム化</a:t>
          </a:r>
          <a:endParaRPr kumimoji="1" lang="ja-JP" altLang="en-US" sz="2400" dirty="0"/>
        </a:p>
      </dgm:t>
    </dgm:pt>
    <dgm:pt modelId="{80CBBA51-BFA7-4D88-A4C4-CB1FF0EC88C1}" type="parTrans" cxnId="{1D4B9BBD-9318-4E49-82A5-0272292B510C}">
      <dgm:prSet/>
      <dgm:spPr/>
      <dgm:t>
        <a:bodyPr/>
        <a:lstStyle/>
        <a:p>
          <a:endParaRPr kumimoji="1" lang="ja-JP" altLang="en-US"/>
        </a:p>
      </dgm:t>
    </dgm:pt>
    <dgm:pt modelId="{74920847-4FF2-4D84-ACA9-4A22687614F2}" type="sibTrans" cxnId="{1D4B9BBD-9318-4E49-82A5-0272292B510C}">
      <dgm:prSet/>
      <dgm:spPr/>
      <dgm:t>
        <a:bodyPr/>
        <a:lstStyle/>
        <a:p>
          <a:endParaRPr kumimoji="1" lang="ja-JP" altLang="en-US"/>
        </a:p>
      </dgm:t>
    </dgm:pt>
    <dgm:pt modelId="{7B31EBEC-AEC4-4AEF-BB1C-57167126C03D}" type="pres">
      <dgm:prSet presAssocID="{E45DD332-394F-4026-AF82-404EA9715186}" presName="Name0" presStyleCnt="0">
        <dgm:presLayoutVars>
          <dgm:chMax/>
          <dgm:chPref val="3"/>
          <dgm:dir/>
          <dgm:animOne val="branch"/>
          <dgm:animLvl val="lvl"/>
        </dgm:presLayoutVars>
      </dgm:prSet>
      <dgm:spPr/>
      <dgm:t>
        <a:bodyPr/>
        <a:lstStyle/>
        <a:p>
          <a:endParaRPr kumimoji="1" lang="ja-JP" altLang="en-US"/>
        </a:p>
      </dgm:t>
    </dgm:pt>
    <dgm:pt modelId="{4A767176-A6BF-4A5C-B228-9436C64BD83F}" type="pres">
      <dgm:prSet presAssocID="{9BD5E5C9-78D1-4780-A1DB-0BBA22ECB327}" presName="composite" presStyleCnt="0"/>
      <dgm:spPr/>
    </dgm:pt>
    <dgm:pt modelId="{7F9FAF42-686C-4F9E-B14C-66491F9048F2}" type="pres">
      <dgm:prSet presAssocID="{9BD5E5C9-78D1-4780-A1DB-0BBA22ECB327}" presName="FirstChild" presStyleLbl="revTx" presStyleIdx="0" presStyleCnt="6" custScaleX="90313" custLinFactNeighborX="8229" custLinFactNeighborY="-44">
        <dgm:presLayoutVars>
          <dgm:chMax val="0"/>
          <dgm:chPref val="0"/>
          <dgm:bulletEnabled val="1"/>
        </dgm:presLayoutVars>
      </dgm:prSet>
      <dgm:spPr/>
      <dgm:t>
        <a:bodyPr/>
        <a:lstStyle/>
        <a:p>
          <a:endParaRPr kumimoji="1" lang="ja-JP" altLang="en-US"/>
        </a:p>
      </dgm:t>
    </dgm:pt>
    <dgm:pt modelId="{BCE37591-35C5-4F72-8712-3A834CA4FD98}" type="pres">
      <dgm:prSet presAssocID="{9BD5E5C9-78D1-4780-A1DB-0BBA22ECB327}" presName="Parent" presStyleLbl="alignNode1" presStyleIdx="0" presStyleCnt="6" custScaleX="121562" custLinFactNeighborX="-21711" custLinFactNeighborY="-44">
        <dgm:presLayoutVars>
          <dgm:chMax val="3"/>
          <dgm:chPref val="3"/>
          <dgm:bulletEnabled val="1"/>
        </dgm:presLayoutVars>
      </dgm:prSet>
      <dgm:spPr/>
      <dgm:t>
        <a:bodyPr/>
        <a:lstStyle/>
        <a:p>
          <a:endParaRPr kumimoji="1" lang="ja-JP" altLang="en-US"/>
        </a:p>
      </dgm:t>
    </dgm:pt>
    <dgm:pt modelId="{D2D0E4A4-CF5F-4AEF-9A55-A54A609055F0}" type="pres">
      <dgm:prSet presAssocID="{9BD5E5C9-78D1-4780-A1DB-0BBA22ECB327}" presName="Accent" presStyleLbl="parChTrans1D1" presStyleIdx="0" presStyleCnt="6"/>
      <dgm:spPr/>
    </dgm:pt>
    <dgm:pt modelId="{EADBDCC9-90FF-4EDF-AEE0-033FE25149F6}" type="pres">
      <dgm:prSet presAssocID="{5FD57A2B-7B06-4682-97EC-ABC683B7F82A}" presName="sibTrans" presStyleCnt="0"/>
      <dgm:spPr/>
    </dgm:pt>
    <dgm:pt modelId="{06973D4C-6B3A-4613-AA49-2FF5F0EC6803}" type="pres">
      <dgm:prSet presAssocID="{E687CB6A-A612-4539-AB9A-79124F134FB9}" presName="composite" presStyleCnt="0"/>
      <dgm:spPr/>
    </dgm:pt>
    <dgm:pt modelId="{97A31AE8-9070-4B54-BA47-309950A2356A}" type="pres">
      <dgm:prSet presAssocID="{E687CB6A-A612-4539-AB9A-79124F134FB9}" presName="FirstChild" presStyleLbl="revTx" presStyleIdx="1" presStyleCnt="6" custScaleX="87897">
        <dgm:presLayoutVars>
          <dgm:chMax val="0"/>
          <dgm:chPref val="0"/>
          <dgm:bulletEnabled val="1"/>
        </dgm:presLayoutVars>
      </dgm:prSet>
      <dgm:spPr/>
      <dgm:t>
        <a:bodyPr/>
        <a:lstStyle/>
        <a:p>
          <a:endParaRPr kumimoji="1" lang="ja-JP" altLang="en-US"/>
        </a:p>
      </dgm:t>
    </dgm:pt>
    <dgm:pt modelId="{0D23B063-7572-4385-9BB0-6BE0881C5856}" type="pres">
      <dgm:prSet presAssocID="{E687CB6A-A612-4539-AB9A-79124F134FB9}" presName="Parent" presStyleLbl="alignNode1" presStyleIdx="1" presStyleCnt="6" custScaleX="122737">
        <dgm:presLayoutVars>
          <dgm:chMax val="3"/>
          <dgm:chPref val="3"/>
          <dgm:bulletEnabled val="1"/>
        </dgm:presLayoutVars>
      </dgm:prSet>
      <dgm:spPr/>
      <dgm:t>
        <a:bodyPr/>
        <a:lstStyle/>
        <a:p>
          <a:endParaRPr kumimoji="1" lang="ja-JP" altLang="en-US"/>
        </a:p>
      </dgm:t>
    </dgm:pt>
    <dgm:pt modelId="{4A2DFB78-4C14-4910-B5DF-16233B26CB1A}" type="pres">
      <dgm:prSet presAssocID="{E687CB6A-A612-4539-AB9A-79124F134FB9}" presName="Accent" presStyleLbl="parChTrans1D1" presStyleIdx="1" presStyleCnt="6"/>
      <dgm:spPr/>
    </dgm:pt>
    <dgm:pt modelId="{13B25E70-B750-454E-9796-349D4123DE75}" type="pres">
      <dgm:prSet presAssocID="{803401A3-31FC-4E12-9DC5-530D1194E78C}" presName="sibTrans" presStyleCnt="0"/>
      <dgm:spPr/>
    </dgm:pt>
    <dgm:pt modelId="{6A2FA241-B581-4E2B-91FA-A00F95159577}" type="pres">
      <dgm:prSet presAssocID="{2A66E202-C2C2-41D7-AB25-66413B48B216}" presName="composite" presStyleCnt="0"/>
      <dgm:spPr/>
    </dgm:pt>
    <dgm:pt modelId="{EAC16A92-1E1B-46D2-85CD-BBD701D4524E}" type="pres">
      <dgm:prSet presAssocID="{2A66E202-C2C2-41D7-AB25-66413B48B216}" presName="FirstChild" presStyleLbl="revTx" presStyleIdx="2" presStyleCnt="6" custScaleX="88775">
        <dgm:presLayoutVars>
          <dgm:chMax val="0"/>
          <dgm:chPref val="0"/>
          <dgm:bulletEnabled val="1"/>
        </dgm:presLayoutVars>
      </dgm:prSet>
      <dgm:spPr/>
      <dgm:t>
        <a:bodyPr/>
        <a:lstStyle/>
        <a:p>
          <a:endParaRPr kumimoji="1" lang="ja-JP" altLang="en-US"/>
        </a:p>
      </dgm:t>
    </dgm:pt>
    <dgm:pt modelId="{23A87C53-1D71-4FDE-96E1-5ED28AB0D0EE}" type="pres">
      <dgm:prSet presAssocID="{2A66E202-C2C2-41D7-AB25-66413B48B216}" presName="Parent" presStyleLbl="alignNode1" presStyleIdx="2" presStyleCnt="6" custScaleX="123318">
        <dgm:presLayoutVars>
          <dgm:chMax val="3"/>
          <dgm:chPref val="3"/>
          <dgm:bulletEnabled val="1"/>
        </dgm:presLayoutVars>
      </dgm:prSet>
      <dgm:spPr/>
      <dgm:t>
        <a:bodyPr/>
        <a:lstStyle/>
        <a:p>
          <a:endParaRPr kumimoji="1" lang="ja-JP" altLang="en-US"/>
        </a:p>
      </dgm:t>
    </dgm:pt>
    <dgm:pt modelId="{D6E4B771-4084-477F-803F-69D31260D7E9}" type="pres">
      <dgm:prSet presAssocID="{2A66E202-C2C2-41D7-AB25-66413B48B216}" presName="Accent" presStyleLbl="parChTrans1D1" presStyleIdx="2" presStyleCnt="6"/>
      <dgm:spPr/>
    </dgm:pt>
    <dgm:pt modelId="{2AC70CA1-AFAB-48CF-B318-E5AB812C8D02}" type="pres">
      <dgm:prSet presAssocID="{C20A5154-B0D0-4D18-BB0A-2A555EF972F3}" presName="sibTrans" presStyleCnt="0"/>
      <dgm:spPr/>
    </dgm:pt>
    <dgm:pt modelId="{893092E1-94EF-4E15-9DF3-0AF66EFE60B1}" type="pres">
      <dgm:prSet presAssocID="{08577BD3-6872-4F37-99BC-D2C976E8516C}" presName="composite" presStyleCnt="0"/>
      <dgm:spPr/>
    </dgm:pt>
    <dgm:pt modelId="{5D8E8C39-9EF3-4CFF-AE34-F2758752EB1C}" type="pres">
      <dgm:prSet presAssocID="{08577BD3-6872-4F37-99BC-D2C976E8516C}" presName="FirstChild" presStyleLbl="revTx" presStyleIdx="3" presStyleCnt="6" custScaleX="88005">
        <dgm:presLayoutVars>
          <dgm:chMax val="0"/>
          <dgm:chPref val="0"/>
          <dgm:bulletEnabled val="1"/>
        </dgm:presLayoutVars>
      </dgm:prSet>
      <dgm:spPr/>
      <dgm:t>
        <a:bodyPr/>
        <a:lstStyle/>
        <a:p>
          <a:endParaRPr kumimoji="1" lang="ja-JP" altLang="en-US"/>
        </a:p>
      </dgm:t>
    </dgm:pt>
    <dgm:pt modelId="{483676FE-87FD-428C-B3C7-545FB0091747}" type="pres">
      <dgm:prSet presAssocID="{08577BD3-6872-4F37-99BC-D2C976E8516C}" presName="Parent" presStyleLbl="alignNode1" presStyleIdx="3" presStyleCnt="6" custScaleX="122582">
        <dgm:presLayoutVars>
          <dgm:chMax val="3"/>
          <dgm:chPref val="3"/>
          <dgm:bulletEnabled val="1"/>
        </dgm:presLayoutVars>
      </dgm:prSet>
      <dgm:spPr/>
      <dgm:t>
        <a:bodyPr/>
        <a:lstStyle/>
        <a:p>
          <a:endParaRPr kumimoji="1" lang="ja-JP" altLang="en-US"/>
        </a:p>
      </dgm:t>
    </dgm:pt>
    <dgm:pt modelId="{8FF89546-B1E9-43A3-B40C-B6680B1EAC93}" type="pres">
      <dgm:prSet presAssocID="{08577BD3-6872-4F37-99BC-D2C976E8516C}" presName="Accent" presStyleLbl="parChTrans1D1" presStyleIdx="3" presStyleCnt="6"/>
      <dgm:spPr/>
    </dgm:pt>
    <dgm:pt modelId="{0EB7596D-A6EC-4E54-8A04-32CC699A0B33}" type="pres">
      <dgm:prSet presAssocID="{162C9426-2582-4B6F-A7B8-6BAFBA7781FA}" presName="sibTrans" presStyleCnt="0"/>
      <dgm:spPr/>
    </dgm:pt>
    <dgm:pt modelId="{32082265-F811-402B-841E-1AE26CD834AB}" type="pres">
      <dgm:prSet presAssocID="{26046DE8-58BA-4299-ADEA-89AF446AC3C1}" presName="composite" presStyleCnt="0"/>
      <dgm:spPr/>
    </dgm:pt>
    <dgm:pt modelId="{4D38B152-7C0E-4684-BA73-4DB28019EC79}" type="pres">
      <dgm:prSet presAssocID="{26046DE8-58BA-4299-ADEA-89AF446AC3C1}" presName="FirstChild" presStyleLbl="revTx" presStyleIdx="4" presStyleCnt="6" custScaleX="87831">
        <dgm:presLayoutVars>
          <dgm:chMax val="0"/>
          <dgm:chPref val="0"/>
          <dgm:bulletEnabled val="1"/>
        </dgm:presLayoutVars>
      </dgm:prSet>
      <dgm:spPr/>
      <dgm:t>
        <a:bodyPr/>
        <a:lstStyle/>
        <a:p>
          <a:endParaRPr kumimoji="1" lang="ja-JP" altLang="en-US"/>
        </a:p>
      </dgm:t>
    </dgm:pt>
    <dgm:pt modelId="{D785D6CA-AFA8-4E53-A7D3-8261622E55E4}" type="pres">
      <dgm:prSet presAssocID="{26046DE8-58BA-4299-ADEA-89AF446AC3C1}" presName="Parent" presStyleLbl="alignNode1" presStyleIdx="4" presStyleCnt="6" custScaleX="121932">
        <dgm:presLayoutVars>
          <dgm:chMax val="3"/>
          <dgm:chPref val="3"/>
          <dgm:bulletEnabled val="1"/>
        </dgm:presLayoutVars>
      </dgm:prSet>
      <dgm:spPr/>
      <dgm:t>
        <a:bodyPr/>
        <a:lstStyle/>
        <a:p>
          <a:endParaRPr kumimoji="1" lang="ja-JP" altLang="en-US"/>
        </a:p>
      </dgm:t>
    </dgm:pt>
    <dgm:pt modelId="{1088B662-FA46-419D-833B-0F6514AB99CA}" type="pres">
      <dgm:prSet presAssocID="{26046DE8-58BA-4299-ADEA-89AF446AC3C1}" presName="Accent" presStyleLbl="parChTrans1D1" presStyleIdx="4" presStyleCnt="6"/>
      <dgm:spPr/>
    </dgm:pt>
    <dgm:pt modelId="{04917C3C-2295-43F7-86E0-D7CFDE7E4A5C}" type="pres">
      <dgm:prSet presAssocID="{01321B6F-B4A0-41EB-98F1-FCAEFCE2E440}" presName="sibTrans" presStyleCnt="0"/>
      <dgm:spPr/>
    </dgm:pt>
    <dgm:pt modelId="{ED94609E-780D-44A8-BFA6-799974C8AB24}" type="pres">
      <dgm:prSet presAssocID="{46210C54-C96A-4759-97EA-75C71DA7A887}" presName="composite" presStyleCnt="0"/>
      <dgm:spPr/>
    </dgm:pt>
    <dgm:pt modelId="{82034DBE-FCE5-4D19-85F9-5F8174D00076}" type="pres">
      <dgm:prSet presAssocID="{46210C54-C96A-4759-97EA-75C71DA7A887}" presName="FirstChild" presStyleLbl="revTx" presStyleIdx="5" presStyleCnt="6" custScaleX="88005">
        <dgm:presLayoutVars>
          <dgm:chMax val="0"/>
          <dgm:chPref val="0"/>
          <dgm:bulletEnabled val="1"/>
        </dgm:presLayoutVars>
      </dgm:prSet>
      <dgm:spPr/>
      <dgm:t>
        <a:bodyPr/>
        <a:lstStyle/>
        <a:p>
          <a:endParaRPr kumimoji="1" lang="ja-JP" altLang="en-US"/>
        </a:p>
      </dgm:t>
    </dgm:pt>
    <dgm:pt modelId="{6CB8C0DD-0E85-4C66-867C-6949867FB5F5}" type="pres">
      <dgm:prSet presAssocID="{46210C54-C96A-4759-97EA-75C71DA7A887}" presName="Parent" presStyleLbl="alignNode1" presStyleIdx="5" presStyleCnt="6" custScaleX="125030">
        <dgm:presLayoutVars>
          <dgm:chMax val="3"/>
          <dgm:chPref val="3"/>
          <dgm:bulletEnabled val="1"/>
        </dgm:presLayoutVars>
      </dgm:prSet>
      <dgm:spPr/>
      <dgm:t>
        <a:bodyPr/>
        <a:lstStyle/>
        <a:p>
          <a:endParaRPr kumimoji="1" lang="ja-JP" altLang="en-US"/>
        </a:p>
      </dgm:t>
    </dgm:pt>
    <dgm:pt modelId="{8BA3E324-E3CD-49B3-B559-C6FCA0D63B02}" type="pres">
      <dgm:prSet presAssocID="{46210C54-C96A-4759-97EA-75C71DA7A887}" presName="Accent" presStyleLbl="parChTrans1D1" presStyleIdx="5" presStyleCnt="6"/>
      <dgm:spPr/>
    </dgm:pt>
  </dgm:ptLst>
  <dgm:cxnLst>
    <dgm:cxn modelId="{1C7F88F1-E9EE-4E19-8016-0DD45E78D1F6}" type="presOf" srcId="{46210C54-C96A-4759-97EA-75C71DA7A887}" destId="{6CB8C0DD-0E85-4C66-867C-6949867FB5F5}" srcOrd="0" destOrd="0" presId="urn:microsoft.com/office/officeart/2011/layout/TabList"/>
    <dgm:cxn modelId="{E5789CB3-803A-44CB-8FC9-447EDFFB4D9A}" type="presOf" srcId="{75610E7A-98C6-4407-A1DF-15755BA854EE}" destId="{82034DBE-FCE5-4D19-85F9-5F8174D00076}" srcOrd="0" destOrd="0" presId="urn:microsoft.com/office/officeart/2011/layout/TabList"/>
    <dgm:cxn modelId="{C6AA814F-FB02-461B-981D-2A4E25440C12}" type="presOf" srcId="{E45DD332-394F-4026-AF82-404EA9715186}" destId="{7B31EBEC-AEC4-4AEF-BB1C-57167126C03D}" srcOrd="0" destOrd="0" presId="urn:microsoft.com/office/officeart/2011/layout/TabList"/>
    <dgm:cxn modelId="{A6BED45A-1AE5-40AA-B93B-EA53D65DFDA9}" type="presOf" srcId="{E687CB6A-A612-4539-AB9A-79124F134FB9}" destId="{0D23B063-7572-4385-9BB0-6BE0881C5856}" srcOrd="0" destOrd="0" presId="urn:microsoft.com/office/officeart/2011/layout/TabList"/>
    <dgm:cxn modelId="{FE19C491-B56B-4199-A941-4F1E94F35FA8}" srcId="{E45DD332-394F-4026-AF82-404EA9715186}" destId="{E687CB6A-A612-4539-AB9A-79124F134FB9}" srcOrd="1" destOrd="0" parTransId="{08CFE1E3-35FA-4E11-8E6A-5D9C07644273}" sibTransId="{803401A3-31FC-4E12-9DC5-530D1194E78C}"/>
    <dgm:cxn modelId="{E700EE21-9A47-42A3-BFE6-EE2E410C79E7}" type="presOf" srcId="{26046DE8-58BA-4299-ADEA-89AF446AC3C1}" destId="{D785D6CA-AFA8-4E53-A7D3-8261622E55E4}" srcOrd="0" destOrd="0" presId="urn:microsoft.com/office/officeart/2011/layout/TabList"/>
    <dgm:cxn modelId="{8E3153D9-E5B6-4904-AC84-63EAA0A0CFF0}" type="presOf" srcId="{9BD5E5C9-78D1-4780-A1DB-0BBA22ECB327}" destId="{BCE37591-35C5-4F72-8712-3A834CA4FD98}" srcOrd="0" destOrd="0" presId="urn:microsoft.com/office/officeart/2011/layout/TabList"/>
    <dgm:cxn modelId="{1D4B9BBD-9318-4E49-82A5-0272292B510C}" srcId="{46210C54-C96A-4759-97EA-75C71DA7A887}" destId="{75610E7A-98C6-4407-A1DF-15755BA854EE}" srcOrd="0" destOrd="0" parTransId="{80CBBA51-BFA7-4D88-A4C4-CB1FF0EC88C1}" sibTransId="{74920847-4FF2-4D84-ACA9-4A22687614F2}"/>
    <dgm:cxn modelId="{18CBCD4B-7384-4F0B-8A0E-80AD18A7510D}" type="presOf" srcId="{08577BD3-6872-4F37-99BC-D2C976E8516C}" destId="{483676FE-87FD-428C-B3C7-545FB0091747}" srcOrd="0" destOrd="0" presId="urn:microsoft.com/office/officeart/2011/layout/TabList"/>
    <dgm:cxn modelId="{471C81DD-A2AB-46B2-974E-0825B03AFC0E}" type="presOf" srcId="{FE6E41E4-044A-4C58-9414-5B3FF56AFDC0}" destId="{4D38B152-7C0E-4684-BA73-4DB28019EC79}" srcOrd="0" destOrd="0" presId="urn:microsoft.com/office/officeart/2011/layout/TabList"/>
    <dgm:cxn modelId="{707E1EF5-352A-405E-A126-BF875167F987}" type="presOf" srcId="{D4AA28D0-6827-49E1-B5CB-BF62E00FBCAD}" destId="{5D8E8C39-9EF3-4CFF-AE34-F2758752EB1C}" srcOrd="0" destOrd="0" presId="urn:microsoft.com/office/officeart/2011/layout/TabList"/>
    <dgm:cxn modelId="{EB21927D-ABAD-455D-A741-6C8F644840D8}" srcId="{9BD5E5C9-78D1-4780-A1DB-0BBA22ECB327}" destId="{A646E4E3-175B-4ACF-B053-C25BC54EB4FD}" srcOrd="0" destOrd="0" parTransId="{235AA0AB-6598-4DE6-89C3-2F7B114737AF}" sibTransId="{E9114B76-57BB-445E-AB76-F2E594CAED32}"/>
    <dgm:cxn modelId="{CB2D6F73-0D8E-4F72-8CDE-FA71FAC9A119}" srcId="{E45DD332-394F-4026-AF82-404EA9715186}" destId="{9BD5E5C9-78D1-4780-A1DB-0BBA22ECB327}" srcOrd="0" destOrd="0" parTransId="{7B8D9AC6-1F13-4294-9820-DDF201B96EAA}" sibTransId="{5FD57A2B-7B06-4682-97EC-ABC683B7F82A}"/>
    <dgm:cxn modelId="{02121A20-F511-40D7-8AA3-4491C279232B}" type="presOf" srcId="{A646E4E3-175B-4ACF-B053-C25BC54EB4FD}" destId="{7F9FAF42-686C-4F9E-B14C-66491F9048F2}" srcOrd="0" destOrd="0" presId="urn:microsoft.com/office/officeart/2011/layout/TabList"/>
    <dgm:cxn modelId="{235B4E42-5C81-4530-A203-7B0DF3A661B9}" srcId="{08577BD3-6872-4F37-99BC-D2C976E8516C}" destId="{D4AA28D0-6827-49E1-B5CB-BF62E00FBCAD}" srcOrd="0" destOrd="0" parTransId="{4712A225-F18F-412F-A330-FE7832317BE6}" sibTransId="{06603C17-EA1E-4E28-B912-2AD43B71AFF5}"/>
    <dgm:cxn modelId="{626E0043-6CA0-468E-8A58-12410DEE6CCA}" type="presOf" srcId="{2A66E202-C2C2-41D7-AB25-66413B48B216}" destId="{23A87C53-1D71-4FDE-96E1-5ED28AB0D0EE}" srcOrd="0" destOrd="0" presId="urn:microsoft.com/office/officeart/2011/layout/TabList"/>
    <dgm:cxn modelId="{68AB70BC-1369-4F84-A494-91D663E10990}" srcId="{E45DD332-394F-4026-AF82-404EA9715186}" destId="{2A66E202-C2C2-41D7-AB25-66413B48B216}" srcOrd="2" destOrd="0" parTransId="{8C9C54B3-1E0F-4B69-ABC6-8D2F3FBA14BA}" sibTransId="{C20A5154-B0D0-4D18-BB0A-2A555EF972F3}"/>
    <dgm:cxn modelId="{6073ACE7-AF72-42DC-8DBC-A7E278CE18D0}" type="presOf" srcId="{BCC69CE9-7AEE-427F-A879-4C516ED58AB3}" destId="{EAC16A92-1E1B-46D2-85CD-BBD701D4524E}" srcOrd="0" destOrd="0" presId="urn:microsoft.com/office/officeart/2011/layout/TabList"/>
    <dgm:cxn modelId="{3FA0C6BA-7C57-4AA7-8B94-2898E8E73736}" srcId="{E45DD332-394F-4026-AF82-404EA9715186}" destId="{08577BD3-6872-4F37-99BC-D2C976E8516C}" srcOrd="3" destOrd="0" parTransId="{B29ECFAF-3160-4A2F-8513-380926AE8A1B}" sibTransId="{162C9426-2582-4B6F-A7B8-6BAFBA7781FA}"/>
    <dgm:cxn modelId="{F61187A7-5714-41E7-A98D-4F85E281DB51}" srcId="{26046DE8-58BA-4299-ADEA-89AF446AC3C1}" destId="{FE6E41E4-044A-4C58-9414-5B3FF56AFDC0}" srcOrd="0" destOrd="0" parTransId="{3DB84D85-A7C5-4F20-B69D-B6DC0B4B46E8}" sibTransId="{AF2DE385-0AC8-4361-B1D6-CE8E9EB06749}"/>
    <dgm:cxn modelId="{C583EC64-F6EA-4C05-B9BA-EDCB2AC387C7}" srcId="{E45DD332-394F-4026-AF82-404EA9715186}" destId="{26046DE8-58BA-4299-ADEA-89AF446AC3C1}" srcOrd="4" destOrd="0" parTransId="{9C2FAD85-86D8-43F8-938C-76F97B5B8BCB}" sibTransId="{01321B6F-B4A0-41EB-98F1-FCAEFCE2E440}"/>
    <dgm:cxn modelId="{9A123B2A-B070-4061-99E2-0D3FFE9587A3}" type="presOf" srcId="{A9B834F5-A3FF-4C10-8294-37A2DD3F8BDB}" destId="{97A31AE8-9070-4B54-BA47-309950A2356A}" srcOrd="0" destOrd="0" presId="urn:microsoft.com/office/officeart/2011/layout/TabList"/>
    <dgm:cxn modelId="{66498427-A883-4BE8-9241-6C6824C69477}" srcId="{2A66E202-C2C2-41D7-AB25-66413B48B216}" destId="{BCC69CE9-7AEE-427F-A879-4C516ED58AB3}" srcOrd="0" destOrd="0" parTransId="{1EDA2B72-EFA7-4436-B147-3A62A138600C}" sibTransId="{1A1B7E2C-D136-4914-B986-3615C7015FB5}"/>
    <dgm:cxn modelId="{3ACC2FB2-2AD4-402E-B480-561727F2180F}" srcId="{E45DD332-394F-4026-AF82-404EA9715186}" destId="{46210C54-C96A-4759-97EA-75C71DA7A887}" srcOrd="5" destOrd="0" parTransId="{DFF27265-21C9-41E7-B090-F6B93708AD87}" sibTransId="{521E7DB4-1AFB-4BB3-B24B-9F1594985206}"/>
    <dgm:cxn modelId="{326A4469-0E8C-44A1-A6DD-3E3A3EB02BA2}" srcId="{E687CB6A-A612-4539-AB9A-79124F134FB9}" destId="{A9B834F5-A3FF-4C10-8294-37A2DD3F8BDB}" srcOrd="0" destOrd="0" parTransId="{903F0355-087F-4955-8116-AED7277A71CB}" sibTransId="{2301A303-FE0E-437A-BCF3-AB8E15B18CA2}"/>
    <dgm:cxn modelId="{24EA2F21-1FF7-4D3A-AF26-8773C40E3A2C}" type="presParOf" srcId="{7B31EBEC-AEC4-4AEF-BB1C-57167126C03D}" destId="{4A767176-A6BF-4A5C-B228-9436C64BD83F}" srcOrd="0" destOrd="0" presId="urn:microsoft.com/office/officeart/2011/layout/TabList"/>
    <dgm:cxn modelId="{D42A4038-2C0D-499C-A402-FD33A0917EAC}" type="presParOf" srcId="{4A767176-A6BF-4A5C-B228-9436C64BD83F}" destId="{7F9FAF42-686C-4F9E-B14C-66491F9048F2}" srcOrd="0" destOrd="0" presId="urn:microsoft.com/office/officeart/2011/layout/TabList"/>
    <dgm:cxn modelId="{216F33E3-CBBB-4C78-ABB3-41DD8E931393}" type="presParOf" srcId="{4A767176-A6BF-4A5C-B228-9436C64BD83F}" destId="{BCE37591-35C5-4F72-8712-3A834CA4FD98}" srcOrd="1" destOrd="0" presId="urn:microsoft.com/office/officeart/2011/layout/TabList"/>
    <dgm:cxn modelId="{D7213244-670F-40CF-BC06-F77C366DCE06}" type="presParOf" srcId="{4A767176-A6BF-4A5C-B228-9436C64BD83F}" destId="{D2D0E4A4-CF5F-4AEF-9A55-A54A609055F0}" srcOrd="2" destOrd="0" presId="urn:microsoft.com/office/officeart/2011/layout/TabList"/>
    <dgm:cxn modelId="{A0ECA4BD-C188-47A2-A31A-3E23DD6B123E}" type="presParOf" srcId="{7B31EBEC-AEC4-4AEF-BB1C-57167126C03D}" destId="{EADBDCC9-90FF-4EDF-AEE0-033FE25149F6}" srcOrd="1" destOrd="0" presId="urn:microsoft.com/office/officeart/2011/layout/TabList"/>
    <dgm:cxn modelId="{4D1C8C50-71AE-4384-8F36-92E1BB94244F}" type="presParOf" srcId="{7B31EBEC-AEC4-4AEF-BB1C-57167126C03D}" destId="{06973D4C-6B3A-4613-AA49-2FF5F0EC6803}" srcOrd="2" destOrd="0" presId="urn:microsoft.com/office/officeart/2011/layout/TabList"/>
    <dgm:cxn modelId="{80D07223-64F7-4239-93C6-BCC21A2963EA}" type="presParOf" srcId="{06973D4C-6B3A-4613-AA49-2FF5F0EC6803}" destId="{97A31AE8-9070-4B54-BA47-309950A2356A}" srcOrd="0" destOrd="0" presId="urn:microsoft.com/office/officeart/2011/layout/TabList"/>
    <dgm:cxn modelId="{80F53838-9A45-44A8-9B41-F677382D7065}" type="presParOf" srcId="{06973D4C-6B3A-4613-AA49-2FF5F0EC6803}" destId="{0D23B063-7572-4385-9BB0-6BE0881C5856}" srcOrd="1" destOrd="0" presId="urn:microsoft.com/office/officeart/2011/layout/TabList"/>
    <dgm:cxn modelId="{B340B251-FBF5-48CC-9E17-4DA76D5D9B21}" type="presParOf" srcId="{06973D4C-6B3A-4613-AA49-2FF5F0EC6803}" destId="{4A2DFB78-4C14-4910-B5DF-16233B26CB1A}" srcOrd="2" destOrd="0" presId="urn:microsoft.com/office/officeart/2011/layout/TabList"/>
    <dgm:cxn modelId="{128FECB3-27BF-4B48-95B3-14866A90B4F3}" type="presParOf" srcId="{7B31EBEC-AEC4-4AEF-BB1C-57167126C03D}" destId="{13B25E70-B750-454E-9796-349D4123DE75}" srcOrd="3" destOrd="0" presId="urn:microsoft.com/office/officeart/2011/layout/TabList"/>
    <dgm:cxn modelId="{4D67F89A-6894-4B17-BDAA-860277369542}" type="presParOf" srcId="{7B31EBEC-AEC4-4AEF-BB1C-57167126C03D}" destId="{6A2FA241-B581-4E2B-91FA-A00F95159577}" srcOrd="4" destOrd="0" presId="urn:microsoft.com/office/officeart/2011/layout/TabList"/>
    <dgm:cxn modelId="{C5FAC9CD-037F-4D58-97BE-2BC31C9B9FD1}" type="presParOf" srcId="{6A2FA241-B581-4E2B-91FA-A00F95159577}" destId="{EAC16A92-1E1B-46D2-85CD-BBD701D4524E}" srcOrd="0" destOrd="0" presId="urn:microsoft.com/office/officeart/2011/layout/TabList"/>
    <dgm:cxn modelId="{9FF0A5DE-B5FC-462D-A167-ED77FBECCCB1}" type="presParOf" srcId="{6A2FA241-B581-4E2B-91FA-A00F95159577}" destId="{23A87C53-1D71-4FDE-96E1-5ED28AB0D0EE}" srcOrd="1" destOrd="0" presId="urn:microsoft.com/office/officeart/2011/layout/TabList"/>
    <dgm:cxn modelId="{A93D52C1-67A5-4EA0-B422-8E3AF99CC7A1}" type="presParOf" srcId="{6A2FA241-B581-4E2B-91FA-A00F95159577}" destId="{D6E4B771-4084-477F-803F-69D31260D7E9}" srcOrd="2" destOrd="0" presId="urn:microsoft.com/office/officeart/2011/layout/TabList"/>
    <dgm:cxn modelId="{184FCD3B-4B7A-43FA-BBBE-A69D3F094384}" type="presParOf" srcId="{7B31EBEC-AEC4-4AEF-BB1C-57167126C03D}" destId="{2AC70CA1-AFAB-48CF-B318-E5AB812C8D02}" srcOrd="5" destOrd="0" presId="urn:microsoft.com/office/officeart/2011/layout/TabList"/>
    <dgm:cxn modelId="{1BD75280-F385-47CA-91A5-BD5DA8E26614}" type="presParOf" srcId="{7B31EBEC-AEC4-4AEF-BB1C-57167126C03D}" destId="{893092E1-94EF-4E15-9DF3-0AF66EFE60B1}" srcOrd="6" destOrd="0" presId="urn:microsoft.com/office/officeart/2011/layout/TabList"/>
    <dgm:cxn modelId="{244581EC-2111-44EE-90EC-D204405D750D}" type="presParOf" srcId="{893092E1-94EF-4E15-9DF3-0AF66EFE60B1}" destId="{5D8E8C39-9EF3-4CFF-AE34-F2758752EB1C}" srcOrd="0" destOrd="0" presId="urn:microsoft.com/office/officeart/2011/layout/TabList"/>
    <dgm:cxn modelId="{D5F3450C-9A08-466B-9B37-2B64707684B3}" type="presParOf" srcId="{893092E1-94EF-4E15-9DF3-0AF66EFE60B1}" destId="{483676FE-87FD-428C-B3C7-545FB0091747}" srcOrd="1" destOrd="0" presId="urn:microsoft.com/office/officeart/2011/layout/TabList"/>
    <dgm:cxn modelId="{56DA5F87-6F10-445E-83B7-62ED788B54CD}" type="presParOf" srcId="{893092E1-94EF-4E15-9DF3-0AF66EFE60B1}" destId="{8FF89546-B1E9-43A3-B40C-B6680B1EAC93}" srcOrd="2" destOrd="0" presId="urn:microsoft.com/office/officeart/2011/layout/TabList"/>
    <dgm:cxn modelId="{005D8308-9B8E-4849-BA47-F69F0EF5DFD1}" type="presParOf" srcId="{7B31EBEC-AEC4-4AEF-BB1C-57167126C03D}" destId="{0EB7596D-A6EC-4E54-8A04-32CC699A0B33}" srcOrd="7" destOrd="0" presId="urn:microsoft.com/office/officeart/2011/layout/TabList"/>
    <dgm:cxn modelId="{A3131A38-EC57-4513-A3DE-B7BEA52D3565}" type="presParOf" srcId="{7B31EBEC-AEC4-4AEF-BB1C-57167126C03D}" destId="{32082265-F811-402B-841E-1AE26CD834AB}" srcOrd="8" destOrd="0" presId="urn:microsoft.com/office/officeart/2011/layout/TabList"/>
    <dgm:cxn modelId="{36FE6AD2-ACE9-4C3B-8EF3-03A7BB10BD51}" type="presParOf" srcId="{32082265-F811-402B-841E-1AE26CD834AB}" destId="{4D38B152-7C0E-4684-BA73-4DB28019EC79}" srcOrd="0" destOrd="0" presId="urn:microsoft.com/office/officeart/2011/layout/TabList"/>
    <dgm:cxn modelId="{203CDD06-DB8A-470E-A1CA-2E8310A6740B}" type="presParOf" srcId="{32082265-F811-402B-841E-1AE26CD834AB}" destId="{D785D6CA-AFA8-4E53-A7D3-8261622E55E4}" srcOrd="1" destOrd="0" presId="urn:microsoft.com/office/officeart/2011/layout/TabList"/>
    <dgm:cxn modelId="{4DFA178C-3B10-4194-B7B5-A20064E22F2A}" type="presParOf" srcId="{32082265-F811-402B-841E-1AE26CD834AB}" destId="{1088B662-FA46-419D-833B-0F6514AB99CA}" srcOrd="2" destOrd="0" presId="urn:microsoft.com/office/officeart/2011/layout/TabList"/>
    <dgm:cxn modelId="{6229D487-C2E2-439C-8B27-0F44C97AF969}" type="presParOf" srcId="{7B31EBEC-AEC4-4AEF-BB1C-57167126C03D}" destId="{04917C3C-2295-43F7-86E0-D7CFDE7E4A5C}" srcOrd="9" destOrd="0" presId="urn:microsoft.com/office/officeart/2011/layout/TabList"/>
    <dgm:cxn modelId="{D0CA33ED-D9A6-4437-8326-6695BD76B553}" type="presParOf" srcId="{7B31EBEC-AEC4-4AEF-BB1C-57167126C03D}" destId="{ED94609E-780D-44A8-BFA6-799974C8AB24}" srcOrd="10" destOrd="0" presId="urn:microsoft.com/office/officeart/2011/layout/TabList"/>
    <dgm:cxn modelId="{CEECE27F-A328-41DB-B61F-467568D71275}" type="presParOf" srcId="{ED94609E-780D-44A8-BFA6-799974C8AB24}" destId="{82034DBE-FCE5-4D19-85F9-5F8174D00076}" srcOrd="0" destOrd="0" presId="urn:microsoft.com/office/officeart/2011/layout/TabList"/>
    <dgm:cxn modelId="{C56C98BD-F210-423F-9996-76CEECFFFCEE}" type="presParOf" srcId="{ED94609E-780D-44A8-BFA6-799974C8AB24}" destId="{6CB8C0DD-0E85-4C66-867C-6949867FB5F5}" srcOrd="1" destOrd="0" presId="urn:microsoft.com/office/officeart/2011/layout/TabList"/>
    <dgm:cxn modelId="{580AFF6B-C15E-4A7A-9689-A78DA471D0D9}" type="presParOf" srcId="{ED94609E-780D-44A8-BFA6-799974C8AB24}" destId="{8BA3E324-E3CD-49B3-B559-C6FCA0D63B02}"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E8316-2F30-4288-A2A4-B5C57BAFF9F2}">
      <dsp:nvSpPr>
        <dsp:cNvPr id="0" name=""/>
        <dsp:cNvSpPr/>
      </dsp:nvSpPr>
      <dsp:spPr>
        <a:xfrm>
          <a:off x="371" y="0"/>
          <a:ext cx="3229425" cy="1610535"/>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ja-JP" altLang="en-US" sz="1900" b="1" kern="1200" dirty="0" smtClean="0">
              <a:solidFill>
                <a:schemeClr val="tx1"/>
              </a:solidFill>
            </a:rPr>
            <a:t>他人と土地や建物を共用（ほとんどが共用部分）する共同社会に参画すること</a:t>
          </a:r>
          <a:endParaRPr kumimoji="1" lang="ja-JP" altLang="en-US" sz="1900" b="1" kern="1200" dirty="0">
            <a:solidFill>
              <a:schemeClr val="tx1"/>
            </a:solidFill>
          </a:endParaRPr>
        </a:p>
      </dsp:txBody>
      <dsp:txXfrm>
        <a:off x="47542" y="47171"/>
        <a:ext cx="3135083" cy="1516193"/>
      </dsp:txXfrm>
    </dsp:sp>
    <dsp:sp modelId="{1118BE7A-B9DE-472F-A3D7-FBB4CF87A4F9}">
      <dsp:nvSpPr>
        <dsp:cNvPr id="0" name=""/>
        <dsp:cNvSpPr/>
      </dsp:nvSpPr>
      <dsp:spPr>
        <a:xfrm>
          <a:off x="3473048" y="427512"/>
          <a:ext cx="624812" cy="755509"/>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dsp:txBody>
      <dsp:txXfrm>
        <a:off x="3473048" y="578614"/>
        <a:ext cx="437368" cy="453305"/>
      </dsp:txXfrm>
    </dsp:sp>
    <dsp:sp modelId="{B949E2FA-0B12-4CA5-AB27-474DAECE4045}">
      <dsp:nvSpPr>
        <dsp:cNvPr id="0" name=""/>
        <dsp:cNvSpPr/>
      </dsp:nvSpPr>
      <dsp:spPr>
        <a:xfrm>
          <a:off x="4308744" y="0"/>
          <a:ext cx="3406264" cy="1610535"/>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ja-JP" altLang="en-US" sz="1900" b="1" kern="1200" dirty="0" smtClean="0">
              <a:solidFill>
                <a:schemeClr val="tx1"/>
              </a:solidFill>
              <a:latin typeface="+mn-ea"/>
              <a:ea typeface="+mn-ea"/>
            </a:rPr>
            <a:t>個人プレーは許されない。</a:t>
          </a:r>
          <a:endParaRPr lang="en-US" altLang="ja-JP" sz="1900" b="1" kern="1200" dirty="0" smtClean="0">
            <a:solidFill>
              <a:schemeClr val="tx1"/>
            </a:solidFill>
            <a:latin typeface="+mn-ea"/>
            <a:ea typeface="+mn-ea"/>
          </a:endParaRPr>
        </a:p>
        <a:p>
          <a:pPr lvl="0" algn="ctr" defTabSz="844550">
            <a:lnSpc>
              <a:spcPct val="90000"/>
            </a:lnSpc>
            <a:spcBef>
              <a:spcPct val="0"/>
            </a:spcBef>
            <a:spcAft>
              <a:spcPct val="35000"/>
            </a:spcAft>
          </a:pPr>
          <a:r>
            <a:rPr kumimoji="1" lang="ja-JP" altLang="en-US" sz="1900" b="1" kern="1200" dirty="0" smtClean="0">
              <a:solidFill>
                <a:schemeClr val="tx1"/>
              </a:solidFill>
              <a:latin typeface="+mn-ea"/>
              <a:ea typeface="+mn-ea"/>
            </a:rPr>
            <a:t>民主主義の実践場</a:t>
          </a:r>
          <a:endParaRPr kumimoji="1" lang="en-US" altLang="ja-JP" sz="1900" b="1" kern="1200" dirty="0" smtClean="0">
            <a:solidFill>
              <a:schemeClr val="tx1"/>
            </a:solidFill>
            <a:latin typeface="+mn-ea"/>
            <a:ea typeface="+mn-ea"/>
          </a:endParaRPr>
        </a:p>
        <a:p>
          <a:pPr lvl="0" algn="ctr" defTabSz="844550">
            <a:lnSpc>
              <a:spcPct val="90000"/>
            </a:lnSpc>
            <a:spcBef>
              <a:spcPct val="0"/>
            </a:spcBef>
            <a:spcAft>
              <a:spcPct val="35000"/>
            </a:spcAft>
          </a:pPr>
          <a:r>
            <a:rPr kumimoji="1" lang="ja-JP" altLang="en-US" sz="1900" b="1" kern="1200" dirty="0" smtClean="0">
              <a:solidFill>
                <a:schemeClr val="tx1"/>
              </a:solidFill>
              <a:latin typeface="+mn-ea"/>
              <a:ea typeface="+mn-ea"/>
            </a:rPr>
            <a:t>コミュニケーション形成が重要</a:t>
          </a:r>
          <a:endParaRPr kumimoji="1" lang="ja-JP" altLang="en-US" sz="1900" b="1" kern="1200" dirty="0">
            <a:solidFill>
              <a:schemeClr val="tx1"/>
            </a:solidFill>
            <a:latin typeface="+mn-ea"/>
            <a:ea typeface="+mn-ea"/>
          </a:endParaRPr>
        </a:p>
      </dsp:txBody>
      <dsp:txXfrm>
        <a:off x="4355915" y="47171"/>
        <a:ext cx="3311922" cy="15161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E8316-2F30-4288-A2A4-B5C57BAFF9F2}">
      <dsp:nvSpPr>
        <dsp:cNvPr id="0" name=""/>
        <dsp:cNvSpPr/>
      </dsp:nvSpPr>
      <dsp:spPr>
        <a:xfrm>
          <a:off x="1" y="0"/>
          <a:ext cx="3189146"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ja-JP" altLang="en-US" sz="3300" kern="1200" dirty="0" smtClean="0">
              <a:solidFill>
                <a:schemeClr val="tx1"/>
              </a:solidFill>
            </a:rPr>
            <a:t>仮住まい</a:t>
          </a:r>
          <a:endParaRPr kumimoji="1" lang="ja-JP" altLang="en-US" sz="3300" kern="1200" dirty="0">
            <a:solidFill>
              <a:schemeClr val="tx1"/>
            </a:solidFill>
          </a:endParaRPr>
        </a:p>
      </dsp:txBody>
      <dsp:txXfrm>
        <a:off x="23673" y="23672"/>
        <a:ext cx="3141802" cy="760878"/>
      </dsp:txXfrm>
    </dsp:sp>
    <dsp:sp modelId="{1118BE7A-B9DE-472F-A3D7-FBB4CF87A4F9}">
      <dsp:nvSpPr>
        <dsp:cNvPr id="0" name=""/>
        <dsp:cNvSpPr/>
      </dsp:nvSpPr>
      <dsp:spPr>
        <a:xfrm>
          <a:off x="3481166" y="42542"/>
          <a:ext cx="619079" cy="723136"/>
        </a:xfrm>
        <a:prstGeom prst="rightArrow">
          <a:avLst>
            <a:gd name="adj1" fmla="val 60000"/>
            <a:gd name="adj2" fmla="val 50000"/>
          </a:avLst>
        </a:prstGeom>
        <a:solidFill>
          <a:srgbClr val="FF0000"/>
        </a:solidFill>
        <a:ln>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kumimoji="1" lang="ja-JP" altLang="en-US" sz="2700" kern="1200"/>
        </a:p>
      </dsp:txBody>
      <dsp:txXfrm>
        <a:off x="3481166" y="187169"/>
        <a:ext cx="433355" cy="433882"/>
      </dsp:txXfrm>
    </dsp:sp>
    <dsp:sp modelId="{B949E2FA-0B12-4CA5-AB27-474DAECE4045}">
      <dsp:nvSpPr>
        <dsp:cNvPr id="0" name=""/>
        <dsp:cNvSpPr/>
      </dsp:nvSpPr>
      <dsp:spPr>
        <a:xfrm>
          <a:off x="4357222" y="0"/>
          <a:ext cx="3356430"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ja-JP" altLang="en-US" sz="3300" kern="1200" dirty="0" smtClean="0">
              <a:solidFill>
                <a:schemeClr val="tx1"/>
              </a:solidFill>
            </a:rPr>
            <a:t>終の棲家</a:t>
          </a:r>
          <a:endParaRPr kumimoji="1" lang="ja-JP" altLang="en-US" sz="3300" kern="1200" dirty="0">
            <a:solidFill>
              <a:schemeClr val="tx1"/>
            </a:solidFill>
          </a:endParaRPr>
        </a:p>
      </dsp:txBody>
      <dsp:txXfrm>
        <a:off x="4380894" y="23672"/>
        <a:ext cx="3309086" cy="7608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E8316-2F30-4288-A2A4-B5C57BAFF9F2}">
      <dsp:nvSpPr>
        <dsp:cNvPr id="0" name=""/>
        <dsp:cNvSpPr/>
      </dsp:nvSpPr>
      <dsp:spPr>
        <a:xfrm>
          <a:off x="7569" y="0"/>
          <a:ext cx="3100551"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solidFill>
                <a:schemeClr val="tx1"/>
              </a:solidFill>
            </a:rPr>
            <a:t>各マンションにおける努力</a:t>
          </a:r>
          <a:endParaRPr kumimoji="1" lang="ja-JP" altLang="en-US" sz="2400" kern="1200" dirty="0">
            <a:solidFill>
              <a:schemeClr val="tx1"/>
            </a:solidFill>
          </a:endParaRPr>
        </a:p>
      </dsp:txBody>
      <dsp:txXfrm>
        <a:off x="31241" y="23672"/>
        <a:ext cx="3053207" cy="760878"/>
      </dsp:txXfrm>
    </dsp:sp>
    <dsp:sp modelId="{1118BE7A-B9DE-472F-A3D7-FBB4CF87A4F9}">
      <dsp:nvSpPr>
        <dsp:cNvPr id="0" name=""/>
        <dsp:cNvSpPr/>
      </dsp:nvSpPr>
      <dsp:spPr>
        <a:xfrm>
          <a:off x="3515969" y="-2"/>
          <a:ext cx="610701" cy="808227"/>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endParaRPr kumimoji="1" lang="ja-JP" altLang="en-US" sz="3400" kern="1200"/>
        </a:p>
      </dsp:txBody>
      <dsp:txXfrm>
        <a:off x="3515969" y="161643"/>
        <a:ext cx="427491" cy="484937"/>
      </dsp:txXfrm>
    </dsp:sp>
    <dsp:sp modelId="{B949E2FA-0B12-4CA5-AB27-474DAECE4045}">
      <dsp:nvSpPr>
        <dsp:cNvPr id="0" name=""/>
        <dsp:cNvSpPr/>
      </dsp:nvSpPr>
      <dsp:spPr>
        <a:xfrm>
          <a:off x="4354624" y="0"/>
          <a:ext cx="3353186"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solidFill>
                <a:schemeClr val="tx1"/>
              </a:solidFill>
            </a:rPr>
            <a:t>社会全体の損失を防止</a:t>
          </a:r>
          <a:endParaRPr kumimoji="1" lang="ja-JP" altLang="en-US" sz="2400" kern="1200" dirty="0">
            <a:solidFill>
              <a:schemeClr val="tx1"/>
            </a:solidFill>
          </a:endParaRPr>
        </a:p>
      </dsp:txBody>
      <dsp:txXfrm>
        <a:off x="4378296" y="23672"/>
        <a:ext cx="3305842" cy="7608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E8316-2F30-4288-A2A4-B5C57BAFF9F2}">
      <dsp:nvSpPr>
        <dsp:cNvPr id="0" name=""/>
        <dsp:cNvSpPr/>
      </dsp:nvSpPr>
      <dsp:spPr>
        <a:xfrm>
          <a:off x="1359" y="0"/>
          <a:ext cx="3126838"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ja-JP" altLang="en-US" sz="3300" kern="1200" dirty="0" smtClean="0">
              <a:solidFill>
                <a:schemeClr val="tx1"/>
              </a:solidFill>
            </a:rPr>
            <a:t>適正な管理</a:t>
          </a:r>
          <a:endParaRPr kumimoji="1" lang="ja-JP" altLang="en-US" sz="3300" kern="1200" dirty="0">
            <a:solidFill>
              <a:schemeClr val="tx1"/>
            </a:solidFill>
          </a:endParaRPr>
        </a:p>
      </dsp:txBody>
      <dsp:txXfrm>
        <a:off x="25031" y="23672"/>
        <a:ext cx="3079494" cy="760878"/>
      </dsp:txXfrm>
    </dsp:sp>
    <dsp:sp modelId="{1118BE7A-B9DE-472F-A3D7-FBB4CF87A4F9}">
      <dsp:nvSpPr>
        <dsp:cNvPr id="0" name=""/>
        <dsp:cNvSpPr/>
      </dsp:nvSpPr>
      <dsp:spPr>
        <a:xfrm>
          <a:off x="3524008" y="-2"/>
          <a:ext cx="662889" cy="775455"/>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kumimoji="1" lang="ja-JP" altLang="en-US" sz="2700" kern="1200"/>
        </a:p>
      </dsp:txBody>
      <dsp:txXfrm>
        <a:off x="3524008" y="155089"/>
        <a:ext cx="464022" cy="465273"/>
      </dsp:txXfrm>
    </dsp:sp>
    <dsp:sp modelId="{B949E2FA-0B12-4CA5-AB27-474DAECE4045}">
      <dsp:nvSpPr>
        <dsp:cNvPr id="0" name=""/>
        <dsp:cNvSpPr/>
      </dsp:nvSpPr>
      <dsp:spPr>
        <a:xfrm>
          <a:off x="4378933" y="0"/>
          <a:ext cx="3335086" cy="80822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kumimoji="1" lang="ja-JP" altLang="en-US" sz="3300" kern="1200" dirty="0" smtClean="0">
              <a:solidFill>
                <a:schemeClr val="tx1"/>
              </a:solidFill>
            </a:rPr>
            <a:t>資産価値保全</a:t>
          </a:r>
          <a:endParaRPr kumimoji="1" lang="ja-JP" altLang="en-US" sz="3300" kern="1200" dirty="0">
            <a:solidFill>
              <a:schemeClr val="tx1"/>
            </a:solidFill>
          </a:endParaRPr>
        </a:p>
      </dsp:txBody>
      <dsp:txXfrm>
        <a:off x="4402605" y="23672"/>
        <a:ext cx="3287742" cy="7608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B806F-6DF2-4DD8-8DCF-2AA6FDBAAAF6}">
      <dsp:nvSpPr>
        <dsp:cNvPr id="0" name=""/>
        <dsp:cNvSpPr/>
      </dsp:nvSpPr>
      <dsp:spPr>
        <a:xfrm>
          <a:off x="2340868" y="1456"/>
          <a:ext cx="1626287" cy="1057087"/>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b="1" kern="1200" dirty="0" smtClean="0">
              <a:solidFill>
                <a:schemeClr val="tx1"/>
              </a:solidFill>
            </a:rPr>
            <a:t>区分所有者居住者</a:t>
          </a:r>
          <a:endParaRPr kumimoji="1" lang="ja-JP" altLang="en-US" sz="2000" b="1" kern="1200" dirty="0">
            <a:solidFill>
              <a:schemeClr val="tx1"/>
            </a:solidFill>
          </a:endParaRPr>
        </a:p>
      </dsp:txBody>
      <dsp:txXfrm>
        <a:off x="2392471" y="53059"/>
        <a:ext cx="1523081" cy="953881"/>
      </dsp:txXfrm>
    </dsp:sp>
    <dsp:sp modelId="{6B7E0A0D-EB66-408E-ABF1-CDB93D4C32B6}">
      <dsp:nvSpPr>
        <dsp:cNvPr id="0" name=""/>
        <dsp:cNvSpPr/>
      </dsp:nvSpPr>
      <dsp:spPr>
        <a:xfrm>
          <a:off x="1510445" y="664500"/>
          <a:ext cx="4224241" cy="4224241"/>
        </a:xfrm>
        <a:custGeom>
          <a:avLst/>
          <a:gdLst/>
          <a:ahLst/>
          <a:cxnLst/>
          <a:rect l="0" t="0" r="0" b="0"/>
          <a:pathLst>
            <a:path>
              <a:moveTo>
                <a:pt x="2752617" y="99456"/>
              </a:moveTo>
              <a:arcTo wR="2112120" hR="2112120" stAng="17259168" swAng="1544471"/>
            </a:path>
          </a:pathLst>
        </a:custGeom>
        <a:noFill/>
        <a:ln w="38100" cap="rnd"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1F24A5F0-E8FB-479B-9A9C-7BCB60157CFB}">
      <dsp:nvSpPr>
        <dsp:cNvPr id="0" name=""/>
        <dsp:cNvSpPr/>
      </dsp:nvSpPr>
      <dsp:spPr>
        <a:xfrm>
          <a:off x="4681737" y="1466331"/>
          <a:ext cx="1626287" cy="1057087"/>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ja-JP" altLang="en-US" sz="1700" b="1" kern="1200" dirty="0" smtClean="0">
              <a:solidFill>
                <a:schemeClr val="tx1"/>
              </a:solidFill>
            </a:rPr>
            <a:t>管理組合</a:t>
          </a:r>
          <a:endParaRPr kumimoji="1" lang="en-US" altLang="ja-JP" sz="1700" b="1" kern="1200" dirty="0" smtClean="0">
            <a:solidFill>
              <a:schemeClr val="tx1"/>
            </a:solidFill>
          </a:endParaRPr>
        </a:p>
        <a:p>
          <a:pPr lvl="0" algn="ctr" defTabSz="755650">
            <a:lnSpc>
              <a:spcPct val="90000"/>
            </a:lnSpc>
            <a:spcBef>
              <a:spcPct val="0"/>
            </a:spcBef>
            <a:spcAft>
              <a:spcPct val="35000"/>
            </a:spcAft>
          </a:pPr>
          <a:r>
            <a:rPr kumimoji="1" lang="ja-JP" altLang="en-US" sz="1700" b="1" kern="1200" dirty="0" smtClean="0">
              <a:solidFill>
                <a:schemeClr val="tx1"/>
              </a:solidFill>
            </a:rPr>
            <a:t>理事会</a:t>
          </a:r>
          <a:endParaRPr kumimoji="1" lang="ja-JP" altLang="en-US" sz="1700" b="1" kern="1200" dirty="0">
            <a:solidFill>
              <a:schemeClr val="tx1"/>
            </a:solidFill>
          </a:endParaRPr>
        </a:p>
      </dsp:txBody>
      <dsp:txXfrm>
        <a:off x="4733340" y="1517934"/>
        <a:ext cx="1523081" cy="953881"/>
      </dsp:txXfrm>
    </dsp:sp>
    <dsp:sp modelId="{CF35B9BA-2C1D-446A-BDF2-213792B24BF2}">
      <dsp:nvSpPr>
        <dsp:cNvPr id="0" name=""/>
        <dsp:cNvSpPr/>
      </dsp:nvSpPr>
      <dsp:spPr>
        <a:xfrm>
          <a:off x="1372046" y="147994"/>
          <a:ext cx="4224241" cy="4224241"/>
        </a:xfrm>
        <a:custGeom>
          <a:avLst/>
          <a:gdLst/>
          <a:ahLst/>
          <a:cxnLst/>
          <a:rect l="0" t="0" r="0" b="0"/>
          <a:pathLst>
            <a:path>
              <a:moveTo>
                <a:pt x="4151305" y="2662376"/>
              </a:moveTo>
              <a:arcTo wR="2112120" hR="2112120" stAng="906065" swAng="1479581"/>
            </a:path>
          </a:pathLst>
        </a:custGeom>
        <a:noFill/>
        <a:ln w="38100" cap="rnd"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621EA99C-D568-4E8F-BAFA-04AD01F6565F}">
      <dsp:nvSpPr>
        <dsp:cNvPr id="0" name=""/>
        <dsp:cNvSpPr/>
      </dsp:nvSpPr>
      <dsp:spPr>
        <a:xfrm>
          <a:off x="3582342" y="3822318"/>
          <a:ext cx="1626287" cy="1057087"/>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b="1" kern="1200" dirty="0" smtClean="0">
              <a:solidFill>
                <a:schemeClr val="tx1"/>
              </a:solidFill>
            </a:rPr>
            <a:t>フロントマン</a:t>
          </a:r>
          <a:endParaRPr kumimoji="1" lang="ja-JP" altLang="en-US" sz="2000" b="1" kern="1200" dirty="0">
            <a:solidFill>
              <a:schemeClr val="tx1"/>
            </a:solidFill>
          </a:endParaRPr>
        </a:p>
      </dsp:txBody>
      <dsp:txXfrm>
        <a:off x="3633945" y="3873921"/>
        <a:ext cx="1523081" cy="953881"/>
      </dsp:txXfrm>
    </dsp:sp>
    <dsp:sp modelId="{A6A6E4AB-1350-49E6-A745-E19FE1987030}">
      <dsp:nvSpPr>
        <dsp:cNvPr id="0" name=""/>
        <dsp:cNvSpPr/>
      </dsp:nvSpPr>
      <dsp:spPr>
        <a:xfrm>
          <a:off x="1041891" y="529999"/>
          <a:ext cx="4224241" cy="4224241"/>
        </a:xfrm>
        <a:custGeom>
          <a:avLst/>
          <a:gdLst/>
          <a:ahLst/>
          <a:cxnLst/>
          <a:rect l="0" t="0" r="0" b="0"/>
          <a:pathLst>
            <a:path>
              <a:moveTo>
                <a:pt x="2371454" y="4208260"/>
              </a:moveTo>
              <a:arcTo wR="2112120" hR="2112120" stAng="4976834" swAng="846332"/>
            </a:path>
          </a:pathLst>
        </a:custGeom>
        <a:noFill/>
        <a:ln w="38100" cap="rnd"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F7117E97-9927-42DA-ADA3-BE212EAC9215}">
      <dsp:nvSpPr>
        <dsp:cNvPr id="0" name=""/>
        <dsp:cNvSpPr/>
      </dsp:nvSpPr>
      <dsp:spPr>
        <a:xfrm>
          <a:off x="1099395" y="3822318"/>
          <a:ext cx="1626287" cy="1057087"/>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ja-JP" altLang="en-US" sz="1700" b="1" kern="1200" dirty="0" smtClean="0">
              <a:solidFill>
                <a:schemeClr val="tx1"/>
              </a:solidFill>
            </a:rPr>
            <a:t>管理会社</a:t>
          </a:r>
          <a:endParaRPr kumimoji="1" lang="ja-JP" altLang="en-US" sz="1700" b="1" kern="1200" dirty="0">
            <a:solidFill>
              <a:schemeClr val="tx1"/>
            </a:solidFill>
          </a:endParaRPr>
        </a:p>
      </dsp:txBody>
      <dsp:txXfrm>
        <a:off x="1150998" y="3873921"/>
        <a:ext cx="1523081" cy="953881"/>
      </dsp:txXfrm>
    </dsp:sp>
    <dsp:sp modelId="{DCBBB028-2947-4869-8B00-C7BA05DD70A2}">
      <dsp:nvSpPr>
        <dsp:cNvPr id="0" name=""/>
        <dsp:cNvSpPr/>
      </dsp:nvSpPr>
      <dsp:spPr>
        <a:xfrm>
          <a:off x="1041891" y="529999"/>
          <a:ext cx="4224241" cy="4224241"/>
        </a:xfrm>
        <a:custGeom>
          <a:avLst/>
          <a:gdLst/>
          <a:ahLst/>
          <a:cxnLst/>
          <a:rect l="0" t="0" r="0" b="0"/>
          <a:pathLst>
            <a:path>
              <a:moveTo>
                <a:pt x="224127" y="3058976"/>
              </a:moveTo>
              <a:arcTo wR="2112120" hR="2112120" stAng="9201935" swAng="1360033"/>
            </a:path>
          </a:pathLst>
        </a:custGeom>
        <a:noFill/>
        <a:ln w="38100" cap="rnd"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 modelId="{C13A19CB-89F2-407E-A945-62F08FA8E3B4}">
      <dsp:nvSpPr>
        <dsp:cNvPr id="0" name=""/>
        <dsp:cNvSpPr/>
      </dsp:nvSpPr>
      <dsp:spPr>
        <a:xfrm>
          <a:off x="332122" y="1460895"/>
          <a:ext cx="1626287" cy="1057087"/>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700" b="1" kern="1200" dirty="0" smtClean="0">
              <a:solidFill>
                <a:schemeClr val="tx1"/>
              </a:solidFill>
            </a:rPr>
            <a:t>販売会社</a:t>
          </a:r>
          <a:endParaRPr kumimoji="1" lang="en-US" altLang="ja-JP" sz="1700" b="1" kern="1200" dirty="0" smtClean="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700" b="1" kern="1200" dirty="0" smtClean="0">
              <a:solidFill>
                <a:schemeClr val="tx1"/>
              </a:solidFill>
            </a:rPr>
            <a:t>デベロッパー</a:t>
          </a:r>
          <a:endParaRPr kumimoji="1" lang="en-US" altLang="ja-JP" sz="1700" b="1" kern="1200" dirty="0" smtClean="0">
            <a:solidFill>
              <a:schemeClr val="tx1"/>
            </a:solidFill>
          </a:endParaRPr>
        </a:p>
        <a:p>
          <a:pPr lvl="0" algn="ctr" defTabSz="844550">
            <a:lnSpc>
              <a:spcPct val="90000"/>
            </a:lnSpc>
            <a:spcBef>
              <a:spcPct val="0"/>
            </a:spcBef>
            <a:spcAft>
              <a:spcPct val="35000"/>
            </a:spcAft>
          </a:pPr>
          <a:endParaRPr kumimoji="1" lang="en-US" altLang="ja-JP" sz="1700" b="1" kern="1200" dirty="0" smtClean="0">
            <a:solidFill>
              <a:schemeClr val="tx1"/>
            </a:solidFill>
          </a:endParaRPr>
        </a:p>
      </dsp:txBody>
      <dsp:txXfrm>
        <a:off x="383725" y="1512498"/>
        <a:ext cx="1523081" cy="953881"/>
      </dsp:txXfrm>
    </dsp:sp>
    <dsp:sp modelId="{3C9FF89A-9F12-45D8-A022-E902B69BB206}">
      <dsp:nvSpPr>
        <dsp:cNvPr id="0" name=""/>
        <dsp:cNvSpPr/>
      </dsp:nvSpPr>
      <dsp:spPr>
        <a:xfrm>
          <a:off x="1041891" y="529999"/>
          <a:ext cx="4224241" cy="4224241"/>
        </a:xfrm>
        <a:custGeom>
          <a:avLst/>
          <a:gdLst/>
          <a:ahLst/>
          <a:cxnLst/>
          <a:rect l="0" t="0" r="0" b="0"/>
          <a:pathLst>
            <a:path>
              <a:moveTo>
                <a:pt x="507999" y="738130"/>
              </a:moveTo>
              <a:arcTo wR="2112120" hR="2112120" stAng="13234879" swAng="1211936"/>
            </a:path>
          </a:pathLst>
        </a:custGeom>
        <a:noFill/>
        <a:ln w="38100" cap="rnd"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3E324-E3CD-49B3-B559-C6FCA0D63B02}">
      <dsp:nvSpPr>
        <dsp:cNvPr id="0" name=""/>
        <dsp:cNvSpPr/>
      </dsp:nvSpPr>
      <dsp:spPr>
        <a:xfrm>
          <a:off x="114219" y="5375956"/>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88B662-FA46-419D-833B-0F6514AB99CA}">
      <dsp:nvSpPr>
        <dsp:cNvPr id="0" name=""/>
        <dsp:cNvSpPr/>
      </dsp:nvSpPr>
      <dsp:spPr>
        <a:xfrm>
          <a:off x="100082" y="4472859"/>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F89546-B1E9-43A3-B40C-B6680B1EAC93}">
      <dsp:nvSpPr>
        <dsp:cNvPr id="0" name=""/>
        <dsp:cNvSpPr/>
      </dsp:nvSpPr>
      <dsp:spPr>
        <a:xfrm>
          <a:off x="103048" y="3569762"/>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E4B771-4084-477F-803F-69D31260D7E9}">
      <dsp:nvSpPr>
        <dsp:cNvPr id="0" name=""/>
        <dsp:cNvSpPr/>
      </dsp:nvSpPr>
      <dsp:spPr>
        <a:xfrm>
          <a:off x="106407" y="2666665"/>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2DFB78-4C14-4910-B5DF-16233B26CB1A}">
      <dsp:nvSpPr>
        <dsp:cNvPr id="0" name=""/>
        <dsp:cNvSpPr/>
      </dsp:nvSpPr>
      <dsp:spPr>
        <a:xfrm>
          <a:off x="103755" y="1763567"/>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D0E4A4-CF5F-4AEF-9A55-A54A609055F0}">
      <dsp:nvSpPr>
        <dsp:cNvPr id="0" name=""/>
        <dsp:cNvSpPr/>
      </dsp:nvSpPr>
      <dsp:spPr>
        <a:xfrm>
          <a:off x="98393" y="860470"/>
          <a:ext cx="7020461" cy="0"/>
        </a:xfrm>
        <a:prstGeom prst="line">
          <a:avLst/>
        </a:prstGeom>
        <a:noFill/>
        <a:ln w="48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9FAF42-686C-4F9E-B14C-66491F9048F2}">
      <dsp:nvSpPr>
        <dsp:cNvPr id="0" name=""/>
        <dsp:cNvSpPr/>
      </dsp:nvSpPr>
      <dsp:spPr>
        <a:xfrm>
          <a:off x="2328573" y="0"/>
          <a:ext cx="4691887"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b="0" kern="1200" dirty="0" smtClean="0"/>
            <a:t>長寿命化、</a:t>
          </a:r>
          <a:endParaRPr kumimoji="1" lang="en-US" altLang="ja-JP" sz="2400" b="0" kern="1200" dirty="0" smtClean="0"/>
        </a:p>
        <a:p>
          <a:pPr lvl="0" algn="l" defTabSz="1066800">
            <a:lnSpc>
              <a:spcPct val="90000"/>
            </a:lnSpc>
            <a:spcBef>
              <a:spcPct val="0"/>
            </a:spcBef>
            <a:spcAft>
              <a:spcPct val="35000"/>
            </a:spcAft>
          </a:pPr>
          <a:r>
            <a:rPr kumimoji="1" lang="ja-JP" altLang="en-US" sz="2400" b="0" kern="1200" dirty="0" smtClean="0"/>
            <a:t>役員のなり手不足</a:t>
          </a:r>
          <a:endParaRPr kumimoji="1" lang="ja-JP" altLang="en-US" sz="2400" b="0" kern="1200" dirty="0"/>
        </a:p>
      </dsp:txBody>
      <dsp:txXfrm>
        <a:off x="2328573" y="0"/>
        <a:ext cx="4691887" cy="860092"/>
      </dsp:txXfrm>
    </dsp:sp>
    <dsp:sp modelId="{BCE37591-35C5-4F72-8712-3A834CA4FD98}">
      <dsp:nvSpPr>
        <dsp:cNvPr id="0" name=""/>
        <dsp:cNvSpPr/>
      </dsp:nvSpPr>
      <dsp:spPr>
        <a:xfrm>
          <a:off x="-98393" y="0"/>
          <a:ext cx="2218895"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ja-JP" altLang="en-US" sz="2000" b="1" kern="1200" dirty="0" smtClean="0">
              <a:solidFill>
                <a:schemeClr val="tx1"/>
              </a:solidFill>
            </a:rPr>
            <a:t>①　</a:t>
          </a:r>
          <a:r>
            <a:rPr lang="ja-JP" altLang="en-US" sz="2400" b="1" kern="1200" dirty="0" smtClean="0">
              <a:solidFill>
                <a:schemeClr val="tx1"/>
              </a:solidFill>
            </a:rPr>
            <a:t>高齢者　　　マンション</a:t>
          </a:r>
          <a:endParaRPr lang="en-US" altLang="ja-JP" sz="2400" b="1" kern="1200" dirty="0" smtClean="0">
            <a:solidFill>
              <a:schemeClr val="tx1"/>
            </a:solidFill>
          </a:endParaRPr>
        </a:p>
        <a:p>
          <a:pPr lvl="0" algn="ctr" defTabSz="1466850">
            <a:lnSpc>
              <a:spcPct val="90000"/>
            </a:lnSpc>
            <a:spcBef>
              <a:spcPct val="0"/>
            </a:spcBef>
            <a:spcAft>
              <a:spcPct val="35000"/>
            </a:spcAft>
          </a:pPr>
          <a:endParaRPr kumimoji="1" lang="ja-JP" altLang="en-US" sz="1600" kern="1200" dirty="0"/>
        </a:p>
      </dsp:txBody>
      <dsp:txXfrm>
        <a:off x="-56399" y="41994"/>
        <a:ext cx="2134907" cy="818098"/>
      </dsp:txXfrm>
    </dsp:sp>
    <dsp:sp modelId="{97A31AE8-9070-4B54-BA47-309950A2356A}">
      <dsp:nvSpPr>
        <dsp:cNvPr id="0" name=""/>
        <dsp:cNvSpPr/>
      </dsp:nvSpPr>
      <dsp:spPr>
        <a:xfrm>
          <a:off x="2243459" y="903475"/>
          <a:ext cx="4566373"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kern="1200" dirty="0" smtClean="0"/>
            <a:t>総会欠席</a:t>
          </a:r>
          <a:endParaRPr kumimoji="1" lang="en-US" altLang="ja-JP" sz="2400" kern="1200" dirty="0" smtClean="0"/>
        </a:p>
        <a:p>
          <a:pPr lvl="0" algn="l" defTabSz="1066800">
            <a:lnSpc>
              <a:spcPct val="90000"/>
            </a:lnSpc>
            <a:spcBef>
              <a:spcPct val="0"/>
            </a:spcBef>
            <a:spcAft>
              <a:spcPct val="35000"/>
            </a:spcAft>
          </a:pPr>
          <a:r>
            <a:rPr kumimoji="1" lang="ja-JP" altLang="en-US" sz="2400" kern="1200" dirty="0" smtClean="0"/>
            <a:t>管理費の未納</a:t>
          </a:r>
          <a:endParaRPr kumimoji="1" lang="ja-JP" altLang="en-US" sz="2400" kern="1200" dirty="0"/>
        </a:p>
      </dsp:txBody>
      <dsp:txXfrm>
        <a:off x="2243459" y="903475"/>
        <a:ext cx="4566373" cy="860092"/>
      </dsp:txXfrm>
    </dsp:sp>
    <dsp:sp modelId="{0D23B063-7572-4385-9BB0-6BE0881C5856}">
      <dsp:nvSpPr>
        <dsp:cNvPr id="0" name=""/>
        <dsp:cNvSpPr/>
      </dsp:nvSpPr>
      <dsp:spPr>
        <a:xfrm>
          <a:off x="-103755" y="903475"/>
          <a:ext cx="2240342"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000" kern="1200" dirty="0" smtClean="0"/>
            <a:t>　</a:t>
          </a:r>
          <a:r>
            <a:rPr kumimoji="1" lang="ja-JP" altLang="en-US" sz="2000" b="1" kern="1200" dirty="0" smtClean="0">
              <a:solidFill>
                <a:schemeClr val="tx1"/>
              </a:solidFill>
            </a:rPr>
            <a:t>②</a:t>
          </a:r>
          <a:r>
            <a:rPr kumimoji="1" lang="ja-JP" altLang="en-US" sz="2400" b="1" kern="1200" dirty="0" smtClean="0">
              <a:solidFill>
                <a:schemeClr val="tx1"/>
              </a:solidFill>
            </a:rPr>
            <a:t>賃貸化したマンション</a:t>
          </a:r>
          <a:r>
            <a:rPr kumimoji="1" lang="ja-JP" altLang="en-US" sz="1400" kern="1200" dirty="0" smtClean="0"/>
            <a:t>　</a:t>
          </a:r>
          <a:endParaRPr kumimoji="1" lang="ja-JP" altLang="en-US" sz="1400" kern="1200" dirty="0"/>
        </a:p>
      </dsp:txBody>
      <dsp:txXfrm>
        <a:off x="-61761" y="945469"/>
        <a:ext cx="2156354" cy="818098"/>
      </dsp:txXfrm>
    </dsp:sp>
    <dsp:sp modelId="{EAC16A92-1E1B-46D2-85CD-BBD701D4524E}">
      <dsp:nvSpPr>
        <dsp:cNvPr id="0" name=""/>
        <dsp:cNvSpPr/>
      </dsp:nvSpPr>
      <dsp:spPr>
        <a:xfrm>
          <a:off x="2223304" y="1806572"/>
          <a:ext cx="4611986"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kern="1200" dirty="0" smtClean="0"/>
            <a:t>区分所有者としての自覚喪失</a:t>
          </a:r>
          <a:endParaRPr kumimoji="1" lang="en-US" altLang="ja-JP" sz="2400" kern="1200" dirty="0" smtClean="0"/>
        </a:p>
        <a:p>
          <a:pPr lvl="0" algn="l" defTabSz="1066800">
            <a:lnSpc>
              <a:spcPct val="90000"/>
            </a:lnSpc>
            <a:spcBef>
              <a:spcPct val="0"/>
            </a:spcBef>
            <a:spcAft>
              <a:spcPct val="35000"/>
            </a:spcAft>
          </a:pPr>
          <a:r>
            <a:rPr kumimoji="1" lang="ja-JP" altLang="en-US" sz="2400" kern="1200" dirty="0" smtClean="0"/>
            <a:t>建物の陳腐化</a:t>
          </a:r>
          <a:endParaRPr kumimoji="1" lang="ja-JP" altLang="en-US" sz="2400" kern="1200" dirty="0"/>
        </a:p>
      </dsp:txBody>
      <dsp:txXfrm>
        <a:off x="2223304" y="1806572"/>
        <a:ext cx="4611986" cy="860092"/>
      </dsp:txXfrm>
    </dsp:sp>
    <dsp:sp modelId="{23A87C53-1D71-4FDE-96E1-5ED28AB0D0EE}">
      <dsp:nvSpPr>
        <dsp:cNvPr id="0" name=""/>
        <dsp:cNvSpPr/>
      </dsp:nvSpPr>
      <dsp:spPr>
        <a:xfrm>
          <a:off x="-106407" y="1806572"/>
          <a:ext cx="2250947"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ja-JP" altLang="en-US" sz="2000" b="1" kern="1200" dirty="0" smtClean="0">
              <a:solidFill>
                <a:schemeClr val="tx1"/>
              </a:solidFill>
            </a:rPr>
            <a:t>③　</a:t>
          </a:r>
          <a:r>
            <a:rPr lang="ja-JP" altLang="en-US" sz="2400" b="1" kern="1200" dirty="0" smtClean="0">
              <a:solidFill>
                <a:schemeClr val="tx1"/>
              </a:solidFill>
            </a:rPr>
            <a:t>投資型　</a:t>
          </a:r>
          <a:endParaRPr lang="en-US" altLang="ja-JP" sz="2400" b="1" kern="1200" dirty="0" smtClean="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lang="ja-JP" altLang="en-US" sz="2400" b="1" kern="1200" dirty="0" smtClean="0">
              <a:solidFill>
                <a:schemeClr val="tx1"/>
              </a:solidFill>
            </a:rPr>
            <a:t>　マンション</a:t>
          </a:r>
        </a:p>
        <a:p>
          <a:pPr lvl="0" algn="ctr" defTabSz="844550">
            <a:lnSpc>
              <a:spcPct val="90000"/>
            </a:lnSpc>
            <a:spcBef>
              <a:spcPct val="0"/>
            </a:spcBef>
            <a:spcAft>
              <a:spcPct val="35000"/>
            </a:spcAft>
          </a:pPr>
          <a:endParaRPr lang="ja-JP" altLang="en-US" sz="1300" kern="1200" dirty="0"/>
        </a:p>
      </dsp:txBody>
      <dsp:txXfrm>
        <a:off x="-64413" y="1848566"/>
        <a:ext cx="2166959" cy="818098"/>
      </dsp:txXfrm>
    </dsp:sp>
    <dsp:sp modelId="{5D8E8C39-9EF3-4CFF-AE34-F2758752EB1C}">
      <dsp:nvSpPr>
        <dsp:cNvPr id="0" name=""/>
        <dsp:cNvSpPr/>
      </dsp:nvSpPr>
      <dsp:spPr>
        <a:xfrm>
          <a:off x="2239946" y="2709669"/>
          <a:ext cx="4571983"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kern="1200" dirty="0" smtClean="0">
              <a:latin typeface="+mn-ea"/>
              <a:ea typeface="+mn-ea"/>
            </a:rPr>
            <a:t>約</a:t>
          </a:r>
          <a:r>
            <a:rPr kumimoji="1" lang="en-US" altLang="ja-JP" sz="2400" kern="1200" dirty="0" smtClean="0">
              <a:latin typeface="+mn-ea"/>
              <a:ea typeface="+mn-ea"/>
            </a:rPr>
            <a:t>10</a:t>
          </a:r>
          <a:r>
            <a:rPr kumimoji="1" lang="ja-JP" altLang="en-US" sz="2400" kern="1200" dirty="0" smtClean="0">
              <a:latin typeface="+mn-ea"/>
              <a:ea typeface="+mn-ea"/>
            </a:rPr>
            <a:t>％の居住者は権利主張型</a:t>
          </a:r>
          <a:endParaRPr kumimoji="1" lang="en-US" altLang="ja-JP" sz="2400" kern="1200" dirty="0" smtClean="0">
            <a:latin typeface="+mn-ea"/>
            <a:ea typeface="+mn-ea"/>
          </a:endParaRPr>
        </a:p>
        <a:p>
          <a:pPr lvl="0" algn="l" defTabSz="1066800">
            <a:lnSpc>
              <a:spcPct val="90000"/>
            </a:lnSpc>
            <a:spcBef>
              <a:spcPct val="0"/>
            </a:spcBef>
            <a:spcAft>
              <a:spcPct val="35000"/>
            </a:spcAft>
          </a:pPr>
          <a:r>
            <a:rPr kumimoji="1" lang="ja-JP" altLang="en-US" sz="2400" kern="1200" dirty="0" smtClean="0">
              <a:latin typeface="+mn-ea"/>
              <a:ea typeface="+mn-ea"/>
            </a:rPr>
            <a:t>修繕工事費未定</a:t>
          </a:r>
          <a:endParaRPr kumimoji="1" lang="ja-JP" altLang="en-US" sz="2400" kern="1200" dirty="0">
            <a:latin typeface="+mn-ea"/>
            <a:ea typeface="+mn-ea"/>
          </a:endParaRPr>
        </a:p>
      </dsp:txBody>
      <dsp:txXfrm>
        <a:off x="2239946" y="2709669"/>
        <a:ext cx="4571983" cy="860092"/>
      </dsp:txXfrm>
    </dsp:sp>
    <dsp:sp modelId="{483676FE-87FD-428C-B3C7-545FB0091747}">
      <dsp:nvSpPr>
        <dsp:cNvPr id="0" name=""/>
        <dsp:cNvSpPr/>
      </dsp:nvSpPr>
      <dsp:spPr>
        <a:xfrm>
          <a:off x="-103048" y="2709669"/>
          <a:ext cx="2237513"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000" b="1" kern="1200" dirty="0" smtClean="0">
              <a:solidFill>
                <a:schemeClr val="tx1"/>
              </a:solidFill>
            </a:rPr>
            <a:t>④　</a:t>
          </a:r>
          <a:r>
            <a:rPr kumimoji="1" lang="ja-JP" altLang="en-US" sz="2400" b="1" kern="1200" dirty="0" smtClean="0">
              <a:solidFill>
                <a:schemeClr val="tx1"/>
              </a:solidFill>
            </a:rPr>
            <a:t>大規模</a:t>
          </a:r>
          <a:endParaRPr kumimoji="1" lang="en-US" altLang="ja-JP" sz="2400" b="1" kern="1200" dirty="0" smtClean="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400" b="1" kern="1200" dirty="0" smtClean="0">
              <a:solidFill>
                <a:schemeClr val="tx1"/>
              </a:solidFill>
            </a:rPr>
            <a:t>　　マンション</a:t>
          </a:r>
          <a:endParaRPr lang="ja-JP" altLang="en-US" sz="2400" b="1" kern="1200" dirty="0" smtClean="0">
            <a:solidFill>
              <a:schemeClr val="tx1"/>
            </a:solidFill>
          </a:endParaRPr>
        </a:p>
      </dsp:txBody>
      <dsp:txXfrm>
        <a:off x="-61054" y="2751663"/>
        <a:ext cx="2153525" cy="818098"/>
      </dsp:txXfrm>
    </dsp:sp>
    <dsp:sp modelId="{4D38B152-7C0E-4684-BA73-4DB28019EC79}">
      <dsp:nvSpPr>
        <dsp:cNvPr id="0" name=""/>
        <dsp:cNvSpPr/>
      </dsp:nvSpPr>
      <dsp:spPr>
        <a:xfrm>
          <a:off x="2241500" y="3612767"/>
          <a:ext cx="4562944"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kern="1200" dirty="0" smtClean="0"/>
            <a:t>修繕工事等考え方の違い</a:t>
          </a:r>
          <a:endParaRPr kumimoji="1" lang="en-US" altLang="ja-JP" sz="2400" kern="1200" dirty="0" smtClean="0"/>
        </a:p>
        <a:p>
          <a:pPr lvl="0" algn="l" defTabSz="1066800">
            <a:lnSpc>
              <a:spcPct val="90000"/>
            </a:lnSpc>
            <a:spcBef>
              <a:spcPct val="0"/>
            </a:spcBef>
            <a:spcAft>
              <a:spcPct val="35000"/>
            </a:spcAft>
          </a:pPr>
          <a:r>
            <a:rPr kumimoji="1" lang="ja-JP" altLang="en-US" sz="2400" kern="1200" dirty="0" smtClean="0"/>
            <a:t>権利関係が複雑</a:t>
          </a:r>
          <a:endParaRPr kumimoji="1" lang="ja-JP" altLang="en-US" sz="2400" kern="1200" dirty="0"/>
        </a:p>
      </dsp:txBody>
      <dsp:txXfrm>
        <a:off x="2241500" y="3612767"/>
        <a:ext cx="4562944" cy="860092"/>
      </dsp:txXfrm>
    </dsp:sp>
    <dsp:sp modelId="{D785D6CA-AFA8-4E53-A7D3-8261622E55E4}">
      <dsp:nvSpPr>
        <dsp:cNvPr id="0" name=""/>
        <dsp:cNvSpPr/>
      </dsp:nvSpPr>
      <dsp:spPr>
        <a:xfrm>
          <a:off x="-100082" y="3612767"/>
          <a:ext cx="2225649"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ja-JP" altLang="en-US" sz="2000" b="1" kern="1200" dirty="0" smtClean="0">
              <a:solidFill>
                <a:schemeClr val="tx1"/>
              </a:solidFill>
            </a:rPr>
            <a:t>⑤</a:t>
          </a:r>
          <a:r>
            <a:rPr lang="ja-JP" altLang="en-US" sz="2800" b="1" kern="1200" dirty="0" smtClean="0">
              <a:solidFill>
                <a:schemeClr val="tx1"/>
              </a:solidFill>
            </a:rPr>
            <a:t>　　</a:t>
          </a:r>
          <a:r>
            <a:rPr lang="ja-JP" altLang="en-US" sz="2400" b="1" kern="1200" dirty="0" smtClean="0">
              <a:solidFill>
                <a:schemeClr val="tx1"/>
              </a:solidFill>
            </a:rPr>
            <a:t>複合　　　　マンション</a:t>
          </a:r>
        </a:p>
        <a:p>
          <a:pPr lvl="0" algn="ctr">
            <a:spcBef>
              <a:spcPct val="0"/>
            </a:spcBef>
          </a:pPr>
          <a:endParaRPr lang="ja-JP" altLang="en-US" sz="1300" kern="1200" dirty="0"/>
        </a:p>
      </dsp:txBody>
      <dsp:txXfrm>
        <a:off x="-58088" y="3654761"/>
        <a:ext cx="2141661" cy="818098"/>
      </dsp:txXfrm>
    </dsp:sp>
    <dsp:sp modelId="{82034DBE-FCE5-4D19-85F9-5F8174D00076}">
      <dsp:nvSpPr>
        <dsp:cNvPr id="0" name=""/>
        <dsp:cNvSpPr/>
      </dsp:nvSpPr>
      <dsp:spPr>
        <a:xfrm>
          <a:off x="2251117" y="4515864"/>
          <a:ext cx="4571983" cy="860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r>
            <a:rPr kumimoji="1" lang="ja-JP" altLang="en-US" sz="2400" kern="1200" dirty="0" smtClean="0"/>
            <a:t>資産価値の低下</a:t>
          </a:r>
          <a:endParaRPr kumimoji="1" lang="en-US" altLang="ja-JP" sz="2400" kern="1200" dirty="0" smtClean="0"/>
        </a:p>
        <a:p>
          <a:pPr lvl="0" algn="l" defTabSz="1066800">
            <a:lnSpc>
              <a:spcPct val="90000"/>
            </a:lnSpc>
            <a:spcBef>
              <a:spcPct val="0"/>
            </a:spcBef>
            <a:spcAft>
              <a:spcPct val="35000"/>
            </a:spcAft>
          </a:pPr>
          <a:r>
            <a:rPr kumimoji="1" lang="ja-JP" altLang="en-US" sz="2400" kern="1200" dirty="0" smtClean="0"/>
            <a:t>スラム化</a:t>
          </a:r>
          <a:endParaRPr kumimoji="1" lang="ja-JP" altLang="en-US" sz="2400" kern="1200" dirty="0"/>
        </a:p>
      </dsp:txBody>
      <dsp:txXfrm>
        <a:off x="2251117" y="4515864"/>
        <a:ext cx="4571983" cy="860092"/>
      </dsp:txXfrm>
    </dsp:sp>
    <dsp:sp modelId="{6CB8C0DD-0E85-4C66-867C-6949867FB5F5}">
      <dsp:nvSpPr>
        <dsp:cNvPr id="0" name=""/>
        <dsp:cNvSpPr/>
      </dsp:nvSpPr>
      <dsp:spPr>
        <a:xfrm>
          <a:off x="-114219" y="4515864"/>
          <a:ext cx="2282197" cy="860092"/>
        </a:xfrm>
        <a:prstGeom prst="round2SameRect">
          <a:avLst>
            <a:gd name="adj1" fmla="val 16670"/>
            <a:gd name="adj2" fmla="val 0"/>
          </a:avLst>
        </a:prstGeom>
        <a:solidFill>
          <a:schemeClr val="accen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000" b="1" kern="1200" dirty="0" smtClean="0">
              <a:solidFill>
                <a:schemeClr val="tx1"/>
              </a:solidFill>
            </a:rPr>
            <a:t>⑥　</a:t>
          </a:r>
          <a:r>
            <a:rPr kumimoji="1" lang="ja-JP" altLang="en-US" sz="2400" b="1" kern="1200" dirty="0" smtClean="0">
              <a:solidFill>
                <a:schemeClr val="tx1"/>
              </a:solidFill>
            </a:rPr>
            <a:t>老朽化　</a:t>
          </a:r>
          <a:endParaRPr kumimoji="1" lang="en-US" altLang="ja-JP" sz="2400" b="1" kern="1200" dirty="0" smtClean="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400" b="1" kern="1200" dirty="0" smtClean="0">
              <a:solidFill>
                <a:schemeClr val="tx1"/>
              </a:solidFill>
            </a:rPr>
            <a:t>　マンション</a:t>
          </a:r>
          <a:endParaRPr kumimoji="1" lang="en-US" altLang="ja-JP" sz="2400" b="1" kern="1200" dirty="0" smtClean="0">
            <a:solidFill>
              <a:schemeClr val="tx1"/>
            </a:solidFill>
          </a:endParaRPr>
        </a:p>
        <a:p>
          <a:pPr lvl="0" algn="ctr" defTabSz="622300">
            <a:lnSpc>
              <a:spcPct val="90000"/>
            </a:lnSpc>
            <a:spcBef>
              <a:spcPct val="0"/>
            </a:spcBef>
            <a:spcAft>
              <a:spcPct val="35000"/>
            </a:spcAft>
          </a:pPr>
          <a:endParaRPr kumimoji="1" lang="ja-JP" altLang="en-US" sz="1300" kern="1200" dirty="0"/>
        </a:p>
      </dsp:txBody>
      <dsp:txXfrm>
        <a:off x="-72225" y="4557858"/>
        <a:ext cx="2198209" cy="8180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11/layout/TabList">
  <dgm:title val="タブ リスト"/>
  <dgm:desc val="不連続またはブロックに分類された情報を表示する場合に使用します。第 1 レベルのテキストが少ないリストに適しています。第 2 レベルの最初のテキストは第 1 レベルのテキストの横に表示され、第 2 レベルの残りのテキストは第 1 レベルのテキストの下に表示されます。"/>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quarter" idx="1"/>
          </p:nvPr>
        </p:nvSpPr>
        <p:spPr>
          <a:xfrm>
            <a:off x="3818431" y="2"/>
            <a:ext cx="2922108" cy="493948"/>
          </a:xfrm>
          <a:prstGeom prst="rect">
            <a:avLst/>
          </a:prstGeom>
        </p:spPr>
        <p:txBody>
          <a:bodyPr vert="horz" lIns="90827" tIns="45414" rIns="90827" bIns="45414" rtlCol="0"/>
          <a:lstStyle>
            <a:lvl1pPr algn="r">
              <a:defRPr sz="1200"/>
            </a:lvl1pPr>
          </a:lstStyle>
          <a:p>
            <a:r>
              <a:rPr kumimoji="1" lang="en-US" altLang="ja-JP" smtClean="0"/>
              <a:t>2015/2/21</a:t>
            </a:r>
            <a:endParaRPr kumimoji="1" lang="ja-JP" altLang="en-US"/>
          </a:p>
        </p:txBody>
      </p:sp>
      <p:sp>
        <p:nvSpPr>
          <p:cNvPr id="4" name="フッター プレースホルダー 3"/>
          <p:cNvSpPr>
            <a:spLocks noGrp="1"/>
          </p:cNvSpPr>
          <p:nvPr>
            <p:ph type="ftr" sz="quarter" idx="2"/>
          </p:nvPr>
        </p:nvSpPr>
        <p:spPr>
          <a:xfrm>
            <a:off x="0" y="9377138"/>
            <a:ext cx="2922108" cy="493948"/>
          </a:xfrm>
          <a:prstGeom prst="rect">
            <a:avLst/>
          </a:prstGeom>
        </p:spPr>
        <p:txBody>
          <a:bodyPr vert="horz" lIns="90827" tIns="45414" rIns="90827" bIns="454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431" y="9377138"/>
            <a:ext cx="2922108" cy="493948"/>
          </a:xfrm>
          <a:prstGeom prst="rect">
            <a:avLst/>
          </a:prstGeom>
        </p:spPr>
        <p:txBody>
          <a:bodyPr vert="horz" lIns="90827" tIns="45414" rIns="90827" bIns="45414" rtlCol="0" anchor="b"/>
          <a:lstStyle>
            <a:lvl1pPr algn="r">
              <a:defRPr sz="1200"/>
            </a:lvl1pPr>
          </a:lstStyle>
          <a:p>
            <a:fld id="{F06E610F-5251-491E-B347-A068283042FE}" type="slidenum">
              <a:rPr kumimoji="1" lang="ja-JP" altLang="en-US" smtClean="0"/>
              <a:t>‹#›</a:t>
            </a:fld>
            <a:endParaRPr kumimoji="1" lang="ja-JP" altLang="en-US"/>
          </a:p>
        </p:txBody>
      </p:sp>
    </p:spTree>
    <p:extLst>
      <p:ext uri="{BB962C8B-B14F-4D97-AF65-F5344CB8AC3E}">
        <p14:creationId xmlns:p14="http://schemas.microsoft.com/office/powerpoint/2010/main" val="244247832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21582" cy="493634"/>
          </a:xfrm>
          <a:prstGeom prst="rect">
            <a:avLst/>
          </a:prstGeom>
        </p:spPr>
        <p:txBody>
          <a:bodyPr vert="horz" lIns="90827" tIns="45414" rIns="90827" bIns="45414" rtlCol="0"/>
          <a:lstStyle>
            <a:lvl1pPr algn="l">
              <a:defRPr sz="1200"/>
            </a:lvl1pPr>
          </a:lstStyle>
          <a:p>
            <a:r>
              <a:rPr kumimoji="1" lang="ja-JP" altLang="en-US" smtClean="0"/>
              <a:t>参考資料</a:t>
            </a:r>
            <a:r>
              <a:rPr kumimoji="1" lang="en-US" altLang="ja-JP" smtClean="0"/>
              <a:t>1</a:t>
            </a:r>
            <a:endParaRPr kumimoji="1" lang="ja-JP" altLang="en-US"/>
          </a:p>
        </p:txBody>
      </p:sp>
      <p:sp>
        <p:nvSpPr>
          <p:cNvPr id="3" name="日付プレースホルダ 2"/>
          <p:cNvSpPr>
            <a:spLocks noGrp="1"/>
          </p:cNvSpPr>
          <p:nvPr>
            <p:ph type="dt" idx="1"/>
          </p:nvPr>
        </p:nvSpPr>
        <p:spPr>
          <a:xfrm>
            <a:off x="3818972" y="0"/>
            <a:ext cx="2921582" cy="493634"/>
          </a:xfrm>
          <a:prstGeom prst="rect">
            <a:avLst/>
          </a:prstGeom>
        </p:spPr>
        <p:txBody>
          <a:bodyPr vert="horz" lIns="90827" tIns="45414" rIns="90827" bIns="45414" rtlCol="0"/>
          <a:lstStyle>
            <a:lvl1pPr algn="r">
              <a:defRPr sz="1200"/>
            </a:lvl1pPr>
          </a:lstStyle>
          <a:p>
            <a:r>
              <a:rPr kumimoji="1" lang="en-US" altLang="ja-JP" smtClean="0"/>
              <a:t>2015/2/21</a:t>
            </a:r>
            <a:endParaRPr kumimoji="1" lang="ja-JP" altLang="en-US"/>
          </a:p>
        </p:txBody>
      </p:sp>
      <p:sp>
        <p:nvSpPr>
          <p:cNvPr id="4" name="スライド イメージ プレースホルダ 3"/>
          <p:cNvSpPr>
            <a:spLocks noGrp="1" noRot="1" noChangeAspect="1"/>
          </p:cNvSpPr>
          <p:nvPr>
            <p:ph type="sldImg" idx="2"/>
          </p:nvPr>
        </p:nvSpPr>
        <p:spPr>
          <a:xfrm>
            <a:off x="698500" y="739775"/>
            <a:ext cx="5345113" cy="3702050"/>
          </a:xfrm>
          <a:prstGeom prst="rect">
            <a:avLst/>
          </a:prstGeom>
          <a:noFill/>
          <a:ln w="12700">
            <a:solidFill>
              <a:prstClr val="black"/>
            </a:solidFill>
          </a:ln>
        </p:spPr>
        <p:txBody>
          <a:bodyPr vert="horz" lIns="90827" tIns="45414" rIns="90827" bIns="45414" rtlCol="0" anchor="ctr"/>
          <a:lstStyle/>
          <a:p>
            <a:endParaRPr lang="ja-JP" altLang="en-US"/>
          </a:p>
        </p:txBody>
      </p:sp>
      <p:sp>
        <p:nvSpPr>
          <p:cNvPr id="5" name="ノート プレースホルダ 4"/>
          <p:cNvSpPr>
            <a:spLocks noGrp="1"/>
          </p:cNvSpPr>
          <p:nvPr>
            <p:ph type="body" sz="quarter" idx="3"/>
          </p:nvPr>
        </p:nvSpPr>
        <p:spPr>
          <a:xfrm>
            <a:off x="674212" y="4689516"/>
            <a:ext cx="5393690" cy="4442699"/>
          </a:xfrm>
          <a:prstGeom prst="rect">
            <a:avLst/>
          </a:prstGeom>
        </p:spPr>
        <p:txBody>
          <a:bodyPr vert="horz" lIns="90827" tIns="45414" rIns="90827" bIns="454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7316"/>
            <a:ext cx="2921582" cy="493634"/>
          </a:xfrm>
          <a:prstGeom prst="rect">
            <a:avLst/>
          </a:prstGeom>
        </p:spPr>
        <p:txBody>
          <a:bodyPr vert="horz" lIns="90827" tIns="45414" rIns="90827" bIns="4541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8972" y="9377316"/>
            <a:ext cx="2921582" cy="493634"/>
          </a:xfrm>
          <a:prstGeom prst="rect">
            <a:avLst/>
          </a:prstGeom>
        </p:spPr>
        <p:txBody>
          <a:bodyPr vert="horz" lIns="90827" tIns="45414" rIns="90827" bIns="45414" rtlCol="0" anchor="b"/>
          <a:lstStyle>
            <a:lvl1pPr algn="r">
              <a:defRPr sz="1200"/>
            </a:lvl1pPr>
          </a:lstStyle>
          <a:p>
            <a:fld id="{112AF161-D8AF-4E43-99BE-60923BD69E88}" type="slidenum">
              <a:rPr kumimoji="1" lang="ja-JP" altLang="en-US" smtClean="0"/>
              <a:pPr/>
              <a:t>‹#›</a:t>
            </a:fld>
            <a:endParaRPr kumimoji="1" lang="ja-JP" altLang="en-US"/>
          </a:p>
        </p:txBody>
      </p:sp>
    </p:spTree>
    <p:extLst>
      <p:ext uri="{BB962C8B-B14F-4D97-AF65-F5344CB8AC3E}">
        <p14:creationId xmlns:p14="http://schemas.microsoft.com/office/powerpoint/2010/main" val="35243648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667048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547000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2384387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3654686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1297217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1764200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55834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1415634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558345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777110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2015/2/21</a:t>
            </a:r>
            <a:endParaRPr kumimoji="1" lang="ja-JP" altLang="en-US"/>
          </a:p>
        </p:txBody>
      </p:sp>
    </p:spTree>
    <p:extLst>
      <p:ext uri="{BB962C8B-B14F-4D97-AF65-F5344CB8AC3E}">
        <p14:creationId xmlns:p14="http://schemas.microsoft.com/office/powerpoint/2010/main" val="141337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9" name="正方形/長方形 8"/>
          <p:cNvSpPr/>
          <p:nvPr/>
        </p:nvSpPr>
        <p:spPr bwMode="ltGray">
          <a:xfrm>
            <a:off x="1" y="0"/>
            <a:ext cx="9905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1"/>
          <p:cNvSpPr>
            <a:spLocks noGrp="1"/>
          </p:cNvSpPr>
          <p:nvPr>
            <p:ph type="ctrTitle"/>
          </p:nvPr>
        </p:nvSpPr>
        <p:spPr>
          <a:xfrm>
            <a:off x="742950" y="3355848"/>
            <a:ext cx="87503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ja-JP" altLang="en-US" smtClean="0"/>
              <a:t>マスター タイトルの書式設定</a:t>
            </a:r>
            <a:endParaRPr kumimoji="0" lang="en-US"/>
          </a:p>
        </p:txBody>
      </p:sp>
      <p:sp>
        <p:nvSpPr>
          <p:cNvPr id="3" name="サブタイトル 2"/>
          <p:cNvSpPr>
            <a:spLocks noGrp="1"/>
          </p:cNvSpPr>
          <p:nvPr>
            <p:ph type="subTitle" idx="1"/>
          </p:nvPr>
        </p:nvSpPr>
        <p:spPr>
          <a:xfrm>
            <a:off x="742950" y="1828800"/>
            <a:ext cx="87503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ja-JP" altLang="en-US" smtClean="0"/>
              <a:t>マスター サブタイトルの書式設定</a:t>
            </a:r>
            <a:endParaRPr kumimoji="0" lang="en-US"/>
          </a:p>
        </p:txBody>
      </p:sp>
      <p:sp>
        <p:nvSpPr>
          <p:cNvPr id="4" name="日付プレースホルダー 3"/>
          <p:cNvSpPr>
            <a:spLocks noGrp="1"/>
          </p:cNvSpPr>
          <p:nvPr>
            <p:ph type="dt" sz="half" idx="10"/>
          </p:nvPr>
        </p:nvSpPr>
        <p:spPr/>
        <p:txBody>
          <a:bodyPr/>
          <a:lstStyle/>
          <a:p>
            <a:r>
              <a:rPr kumimoji="1" lang="en-US" altLang="ja-JP" smtClean="0"/>
              <a:t>2012/7/26</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10" name="正方形/長方形 9"/>
          <p:cNvSpPr/>
          <p:nvPr/>
        </p:nvSpPr>
        <p:spPr bwMode="invGray">
          <a:xfrm>
            <a:off x="0" y="5128334"/>
            <a:ext cx="9906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r>
              <a:rPr kumimoji="1" lang="en-US" altLang="ja-JP" smtClean="0"/>
              <a:t>2012/7/26</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9" name="正方形/長方形 8"/>
          <p:cNvSpPr/>
          <p:nvPr/>
        </p:nvSpPr>
        <p:spPr bwMode="invGray">
          <a:xfrm>
            <a:off x="7148830" y="0"/>
            <a:ext cx="4953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正方形/長方形 7"/>
          <p:cNvSpPr/>
          <p:nvPr/>
        </p:nvSpPr>
        <p:spPr bwMode="ltGray">
          <a:xfrm>
            <a:off x="7201662" y="0"/>
            <a:ext cx="272415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縦書きタイトル 1"/>
          <p:cNvSpPr>
            <a:spLocks noGrp="1"/>
          </p:cNvSpPr>
          <p:nvPr>
            <p:ph type="title" orient="vert"/>
          </p:nvPr>
        </p:nvSpPr>
        <p:spPr>
          <a:xfrm>
            <a:off x="7346950" y="274640"/>
            <a:ext cx="2063750" cy="5851525"/>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95300" y="304801"/>
            <a:ext cx="6521450" cy="5851525"/>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r>
              <a:rPr kumimoji="1" lang="en-US" altLang="ja-JP" smtClean="0"/>
              <a:t>2012/7/26</a:t>
            </a:r>
            <a:endParaRPr kumimoji="1" lang="ja-JP" altLang="en-US"/>
          </a:p>
        </p:txBody>
      </p:sp>
      <p:sp>
        <p:nvSpPr>
          <p:cNvPr id="5" name="フッター プレースホルダー 4"/>
          <p:cNvSpPr>
            <a:spLocks noGrp="1"/>
          </p:cNvSpPr>
          <p:nvPr>
            <p:ph type="ftr" sz="quarter" idx="11"/>
          </p:nvPr>
        </p:nvSpPr>
        <p:spPr>
          <a:xfrm>
            <a:off x="2860647" y="6377460"/>
            <a:ext cx="4156104" cy="365125"/>
          </a:xfr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55448"/>
            <a:ext cx="8915400" cy="1252728"/>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r>
              <a:rPr kumimoji="1" lang="en-US" altLang="ja-JP" smtClean="0"/>
              <a:t>2012/7/26</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9" name="正方形/長方形 8"/>
          <p:cNvSpPr/>
          <p:nvPr/>
        </p:nvSpPr>
        <p:spPr bwMode="ltGray">
          <a:xfrm>
            <a:off x="0" y="1"/>
            <a:ext cx="9906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正方形/長方形 11"/>
          <p:cNvSpPr/>
          <p:nvPr/>
        </p:nvSpPr>
        <p:spPr bwMode="invGray">
          <a:xfrm>
            <a:off x="0" y="2602520"/>
            <a:ext cx="9906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1"/>
          <p:cNvSpPr>
            <a:spLocks noGrp="1"/>
          </p:cNvSpPr>
          <p:nvPr>
            <p:ph type="title"/>
          </p:nvPr>
        </p:nvSpPr>
        <p:spPr>
          <a:xfrm>
            <a:off x="812292" y="118872"/>
            <a:ext cx="8680958"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802386" y="1828800"/>
            <a:ext cx="8690864"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2012/7/26</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95300" y="1773936"/>
            <a:ext cx="437515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5035550" y="1773936"/>
            <a:ext cx="437515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r>
              <a:rPr kumimoji="1" lang="en-US" altLang="ja-JP" smtClean="0"/>
              <a:t>2012/7/26</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95300" y="1698988"/>
            <a:ext cx="4376870"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495300" y="2449512"/>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5032111" y="1698988"/>
            <a:ext cx="4378590"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5032111" y="2449512"/>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p>
            <a:r>
              <a:rPr kumimoji="1" lang="en-US" altLang="ja-JP" smtClean="0"/>
              <a:t>2012/7/26</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r>
              <a:rPr kumimoji="1" lang="en-US" altLang="ja-JP" smtClean="0"/>
              <a:t>2012/7/26</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2012/7/26</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81825" y="152400"/>
            <a:ext cx="2734056" cy="978408"/>
          </a:xfrm>
        </p:spPr>
        <p:txBody>
          <a:bodyPr vert="horz" lIns="73152" rIns="45720" bIns="0" rtlCol="0" anchor="b">
            <a:normAutofit/>
            <a:sp3d prstMaterial="matte"/>
          </a:bodyPr>
          <a:lstStyle>
            <a:lvl1pPr algn="l">
              <a:defRPr sz="2000" b="0"/>
            </a:lvl1pPr>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270992" y="1743133"/>
            <a:ext cx="641402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181825" y="1730018"/>
            <a:ext cx="267462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2012/7/26</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12" name="正方形/長方形 11"/>
          <p:cNvSpPr/>
          <p:nvPr/>
        </p:nvSpPr>
        <p:spPr bwMode="invGray">
          <a:xfrm>
            <a:off x="3093715" y="0"/>
            <a:ext cx="4953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正方形/長方形 8"/>
          <p:cNvSpPr/>
          <p:nvPr/>
        </p:nvSpPr>
        <p:spPr bwMode="invGray">
          <a:xfrm>
            <a:off x="3093715" y="0"/>
            <a:ext cx="4953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8308" y="155448"/>
            <a:ext cx="2735579" cy="978408"/>
          </a:xfrm>
        </p:spPr>
        <p:txBody>
          <a:bodyPr lIns="73152" bIns="0" anchor="b">
            <a:sp3d prstMaterial="matte"/>
          </a:bodyPr>
          <a:lstStyle>
            <a:lvl1pPr algn="l">
              <a:defRPr sz="2000" b="0"/>
            </a:lvl1pPr>
            <a:extLst/>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3145789" y="1484808"/>
            <a:ext cx="676801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178308" y="1728216"/>
            <a:ext cx="267462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a:xfrm>
            <a:off x="178308" y="1170432"/>
            <a:ext cx="2734056" cy="201168"/>
          </a:xfrm>
        </p:spPr>
        <p:txBody>
          <a:bodyPr/>
          <a:lstStyle/>
          <a:p>
            <a:r>
              <a:rPr kumimoji="1" lang="en-US" altLang="ja-JP" smtClean="0"/>
              <a:t>2012/7/26</a:t>
            </a:r>
            <a:endParaRPr kumimoji="1" lang="ja-JP" altLang="en-US"/>
          </a:p>
        </p:txBody>
      </p:sp>
      <p:sp>
        <p:nvSpPr>
          <p:cNvPr id="11" name="正方形/長方形 10"/>
          <p:cNvSpPr/>
          <p:nvPr/>
        </p:nvSpPr>
        <p:spPr>
          <a:xfrm>
            <a:off x="3093715" y="0"/>
            <a:ext cx="4953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正方形/長方形 8"/>
          <p:cNvSpPr/>
          <p:nvPr/>
        </p:nvSpPr>
        <p:spPr bwMode="invGray">
          <a:xfrm>
            <a:off x="3093715" y="0"/>
            <a:ext cx="4953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フッター プレースホルダー 5"/>
          <p:cNvSpPr>
            <a:spLocks noGrp="1"/>
          </p:cNvSpPr>
          <p:nvPr>
            <p:ph type="ftr" sz="quarter" idx="11"/>
          </p:nvPr>
        </p:nvSpPr>
        <p:spPr>
          <a:xfrm>
            <a:off x="3288792" y="1170432"/>
            <a:ext cx="5626608" cy="201168"/>
          </a:xfrm>
        </p:spPr>
        <p:txBody>
          <a:bodyPr/>
          <a:lstStyle>
            <a:lvl1pPr>
              <a:defRPr>
                <a:solidFill>
                  <a:schemeClr val="bg1">
                    <a:shade val="50000"/>
                  </a:schemeClr>
                </a:solidFill>
              </a:defRPr>
            </a:lvl1pPr>
          </a:lstStyle>
          <a:p>
            <a:endParaRPr kumimoji="1" lang="ja-JP" altLang="en-US"/>
          </a:p>
        </p:txBody>
      </p:sp>
      <p:sp>
        <p:nvSpPr>
          <p:cNvPr id="7" name="スライド番号プレースホルダー 6"/>
          <p:cNvSpPr>
            <a:spLocks noGrp="1"/>
          </p:cNvSpPr>
          <p:nvPr>
            <p:ph type="sldNum" sz="quarter" idx="12"/>
          </p:nvPr>
        </p:nvSpPr>
        <p:spPr>
          <a:xfrm>
            <a:off x="9034272" y="1170432"/>
            <a:ext cx="795019" cy="201168"/>
          </a:xfrm>
        </p:spPr>
        <p:txBody>
          <a:bodyPr/>
          <a:lstStyle/>
          <a:p>
            <a:fld id="{92C811D2-6D31-4704-97AE-1C87B42A6F57}"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正方形/長方形 9"/>
          <p:cNvSpPr/>
          <p:nvPr/>
        </p:nvSpPr>
        <p:spPr bwMode="invGray">
          <a:xfrm>
            <a:off x="0" y="1435895"/>
            <a:ext cx="9906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正方形/長方形 6"/>
          <p:cNvSpPr/>
          <p:nvPr/>
        </p:nvSpPr>
        <p:spPr bwMode="ltGray">
          <a:xfrm>
            <a:off x="1" y="1"/>
            <a:ext cx="9905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タイトル プレースホルダー 1"/>
          <p:cNvSpPr>
            <a:spLocks noGrp="1"/>
          </p:cNvSpPr>
          <p:nvPr>
            <p:ph type="title"/>
          </p:nvPr>
        </p:nvSpPr>
        <p:spPr>
          <a:xfrm>
            <a:off x="495300" y="152400"/>
            <a:ext cx="89154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95300" y="1775192"/>
            <a:ext cx="8915400" cy="4625609"/>
          </a:xfrm>
          <a:prstGeom prst="rect">
            <a:avLst/>
          </a:prstGeom>
        </p:spPr>
        <p:txBody>
          <a:bodyPr vert="horz" lIns="54864" tIns="91440" rtlCol="0">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4" name="日付プレースホルダー 3"/>
          <p:cNvSpPr>
            <a:spLocks noGrp="1"/>
          </p:cNvSpPr>
          <p:nvPr>
            <p:ph type="dt" sz="half" idx="2"/>
          </p:nvPr>
        </p:nvSpPr>
        <p:spPr>
          <a:xfrm>
            <a:off x="495300" y="6476999"/>
            <a:ext cx="23114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r>
              <a:rPr kumimoji="1" lang="en-US" altLang="ja-JP" smtClean="0"/>
              <a:t>2012/7/26</a:t>
            </a:r>
            <a:endParaRPr kumimoji="1" lang="ja-JP" altLang="en-US"/>
          </a:p>
        </p:txBody>
      </p:sp>
      <p:sp>
        <p:nvSpPr>
          <p:cNvPr id="5" name="フッター プレースホルダー 4"/>
          <p:cNvSpPr>
            <a:spLocks noGrp="1"/>
          </p:cNvSpPr>
          <p:nvPr>
            <p:ph type="ftr" sz="quarter" idx="3"/>
          </p:nvPr>
        </p:nvSpPr>
        <p:spPr>
          <a:xfrm>
            <a:off x="2860646" y="6476999"/>
            <a:ext cx="5966696"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1" lang="ja-JP" altLang="en-US"/>
          </a:p>
        </p:txBody>
      </p:sp>
      <p:sp>
        <p:nvSpPr>
          <p:cNvPr id="6" name="スライド番号プレースホルダー 5"/>
          <p:cNvSpPr>
            <a:spLocks noGrp="1"/>
          </p:cNvSpPr>
          <p:nvPr>
            <p:ph type="sldNum" sz="quarter" idx="4"/>
          </p:nvPr>
        </p:nvSpPr>
        <p:spPr>
          <a:xfrm>
            <a:off x="8888096" y="6476999"/>
            <a:ext cx="795019"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2C811D2-6D31-4704-97AE-1C87B42A6F5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1"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1"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1"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1"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1"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1"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1"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1"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1"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1" sz="18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p:cNvSpPr txBox="1">
            <a:spLocks/>
          </p:cNvSpPr>
          <p:nvPr/>
        </p:nvSpPr>
        <p:spPr>
          <a:xfrm>
            <a:off x="217984" y="188640"/>
            <a:ext cx="9078416" cy="1008112"/>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solidFill>
                  <a:srgbClr val="0070C0"/>
                </a:solidFill>
                <a:latin typeface="+mj-ea"/>
              </a:rPr>
              <a:t/>
            </a:r>
            <a:br>
              <a:rPr lang="en-US" altLang="ja-JP" sz="2000" b="1" dirty="0" smtClean="0">
                <a:solidFill>
                  <a:srgbClr val="0070C0"/>
                </a:solidFill>
                <a:latin typeface="+mj-ea"/>
              </a:rPr>
            </a:br>
            <a:r>
              <a:rPr lang="ja-JP" altLang="en-US" sz="3200" dirty="0" smtClean="0"/>
              <a:t>　　　　　　　　　　　　　　　　　　　　　　　　　　</a:t>
            </a:r>
            <a:r>
              <a:rPr lang="en-US" altLang="ja-JP" sz="2000" b="1" dirty="0" smtClean="0">
                <a:solidFill>
                  <a:srgbClr val="0070C0"/>
                </a:solidFill>
              </a:rPr>
              <a:t>2015</a:t>
            </a:r>
            <a:r>
              <a:rPr lang="ja-JP" altLang="en-US" sz="2000" b="1" dirty="0" smtClean="0">
                <a:solidFill>
                  <a:srgbClr val="0070C0"/>
                </a:solidFill>
              </a:rPr>
              <a:t>年</a:t>
            </a:r>
            <a:r>
              <a:rPr lang="en-US" altLang="ja-JP" sz="2000" b="1" dirty="0">
                <a:solidFill>
                  <a:srgbClr val="0070C0"/>
                </a:solidFill>
              </a:rPr>
              <a:t>2</a:t>
            </a:r>
            <a:r>
              <a:rPr lang="ja-JP" altLang="en-US" sz="2000" b="1" dirty="0" smtClean="0">
                <a:solidFill>
                  <a:srgbClr val="0070C0"/>
                </a:solidFill>
              </a:rPr>
              <a:t>月</a:t>
            </a:r>
            <a:r>
              <a:rPr lang="en-US" altLang="ja-JP" sz="2000" b="1" dirty="0" smtClean="0">
                <a:solidFill>
                  <a:srgbClr val="0070C0"/>
                </a:solidFill>
              </a:rPr>
              <a:t>21</a:t>
            </a:r>
            <a:r>
              <a:rPr lang="ja-JP" altLang="en-US" sz="2000" b="1" dirty="0" smtClean="0">
                <a:solidFill>
                  <a:srgbClr val="0070C0"/>
                </a:solidFill>
              </a:rPr>
              <a:t>日</a:t>
            </a:r>
            <a:endParaRPr lang="ja-JP" altLang="en-US" sz="2000" b="1" dirty="0">
              <a:solidFill>
                <a:srgbClr val="0070C0"/>
              </a:solidFill>
            </a:endParaRPr>
          </a:p>
        </p:txBody>
      </p:sp>
      <p:sp>
        <p:nvSpPr>
          <p:cNvPr id="4" name="コンテンツ プレースホルダ 4"/>
          <p:cNvSpPr txBox="1">
            <a:spLocks/>
          </p:cNvSpPr>
          <p:nvPr/>
        </p:nvSpPr>
        <p:spPr>
          <a:xfrm>
            <a:off x="879401" y="1498686"/>
            <a:ext cx="8064896" cy="4940213"/>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None/>
            </a:pPr>
            <a:r>
              <a:rPr lang="en-US" altLang="ja-JP" sz="3800" b="1" dirty="0"/>
              <a:t>NPO</a:t>
            </a:r>
            <a:r>
              <a:rPr lang="ja-JP" altLang="en-US" sz="3800" b="1" dirty="0"/>
              <a:t>法人さいたま市マンション</a:t>
            </a:r>
            <a:r>
              <a:rPr lang="ja-JP" altLang="en-US" sz="3800" b="1" dirty="0" smtClean="0"/>
              <a:t>管理士会</a:t>
            </a:r>
            <a:endParaRPr lang="en-US" altLang="ja-JP" sz="3800" b="1" dirty="0" smtClean="0"/>
          </a:p>
          <a:p>
            <a:pPr>
              <a:buNone/>
            </a:pPr>
            <a:r>
              <a:rPr lang="ja-JP" altLang="en-US" sz="4400" dirty="0">
                <a:solidFill>
                  <a:srgbClr val="151AE9"/>
                </a:solidFill>
                <a:latin typeface="AR P丸ゴシック体E" panose="020F0900000000000000" pitchFamily="50" charset="-128"/>
                <a:ea typeface="AR P丸ゴシック体E" panose="020F0900000000000000" pitchFamily="50" charset="-128"/>
              </a:rPr>
              <a:t>第</a:t>
            </a:r>
            <a:r>
              <a:rPr lang="ja-JP" altLang="en-US" sz="1400" dirty="0">
                <a:solidFill>
                  <a:srgbClr val="151AE9"/>
                </a:solidFill>
                <a:latin typeface="AR P丸ゴシック体E" panose="020F0900000000000000" pitchFamily="50" charset="-128"/>
                <a:ea typeface="AR P丸ゴシック体E" panose="020F0900000000000000" pitchFamily="50" charset="-128"/>
              </a:rPr>
              <a:t>　</a:t>
            </a:r>
            <a:r>
              <a:rPr lang="ja-JP" altLang="en-US" sz="4400" dirty="0">
                <a:solidFill>
                  <a:srgbClr val="151AE9"/>
                </a:solidFill>
                <a:latin typeface="AR P丸ゴシック体E" panose="020F0900000000000000" pitchFamily="50" charset="-128"/>
                <a:ea typeface="AR P丸ゴシック体E" panose="020F0900000000000000" pitchFamily="50" charset="-128"/>
              </a:rPr>
              <a:t>１</a:t>
            </a:r>
            <a:r>
              <a:rPr lang="ja-JP" altLang="en-US" sz="1400" dirty="0">
                <a:solidFill>
                  <a:srgbClr val="151AE9"/>
                </a:solidFill>
                <a:latin typeface="AR P丸ゴシック体E" panose="020F0900000000000000" pitchFamily="50" charset="-128"/>
                <a:ea typeface="AR P丸ゴシック体E" panose="020F0900000000000000" pitchFamily="50" charset="-128"/>
              </a:rPr>
              <a:t>　</a:t>
            </a:r>
            <a:r>
              <a:rPr lang="ja-JP" altLang="en-US" sz="4400" dirty="0">
                <a:solidFill>
                  <a:srgbClr val="151AE9"/>
                </a:solidFill>
                <a:latin typeface="AR P丸ゴシック体E" panose="020F0900000000000000" pitchFamily="50" charset="-128"/>
                <a:ea typeface="AR P丸ゴシック体E" panose="020F0900000000000000" pitchFamily="50" charset="-128"/>
              </a:rPr>
              <a:t>回マンション管理セミナー</a:t>
            </a:r>
          </a:p>
          <a:p>
            <a:pPr lvl="0">
              <a:buNone/>
            </a:pPr>
            <a:r>
              <a:rPr kumimoji="0" lang="ja-JP" altLang="en-US" sz="3800" b="1" kern="0" dirty="0">
                <a:solidFill>
                  <a:srgbClr val="1A0FA5"/>
                </a:solidFill>
                <a:latin typeface="+mn-ea"/>
              </a:rPr>
              <a:t>マンション管理基礎セミナー（管理会社、管理組合の違い等）</a:t>
            </a:r>
            <a:endParaRPr kumimoji="0" lang="en-US" altLang="ja-JP" sz="3800" b="1" kern="0" dirty="0">
              <a:solidFill>
                <a:srgbClr val="1A0FA5"/>
              </a:solidFill>
              <a:latin typeface="+mn-ea"/>
            </a:endParaRPr>
          </a:p>
          <a:p>
            <a:pPr>
              <a:buNone/>
            </a:pPr>
            <a:endParaRPr lang="en-US" altLang="ja-JP" sz="4300" b="1" dirty="0" smtClean="0"/>
          </a:p>
          <a:p>
            <a:pPr>
              <a:buFont typeface="Arial" pitchFamily="34" charset="0"/>
              <a:buNone/>
            </a:pPr>
            <a:r>
              <a:rPr lang="ja-JP" altLang="en-US" sz="4300" b="1" dirty="0" smtClean="0"/>
              <a:t>　　　　　　</a:t>
            </a:r>
            <a:r>
              <a:rPr lang="ja-JP" altLang="en-US" sz="4000" b="1" dirty="0" smtClean="0"/>
              <a:t>　</a:t>
            </a:r>
            <a:endParaRPr lang="en-US" altLang="ja-JP" sz="4000" b="1" dirty="0" smtClean="0"/>
          </a:p>
          <a:p>
            <a:pPr marL="320040" lvl="1" indent="0" algn="ctr">
              <a:lnSpc>
                <a:spcPct val="150000"/>
              </a:lnSpc>
              <a:buFont typeface="Arial" pitchFamily="34" charset="0"/>
              <a:buNone/>
            </a:pPr>
            <a:endParaRPr lang="en-US" altLang="ja-JP" dirty="0" smtClean="0">
              <a:solidFill>
                <a:srgbClr val="FF0000"/>
              </a:solidFill>
            </a:endParaRPr>
          </a:p>
          <a:p>
            <a:pPr marL="320040" lvl="1" indent="0" algn="ctr">
              <a:lnSpc>
                <a:spcPct val="150000"/>
              </a:lnSpc>
              <a:buFont typeface="Arial" pitchFamily="34" charset="0"/>
              <a:buNone/>
            </a:pPr>
            <a:endParaRPr lang="en-US" altLang="ja-JP" dirty="0" smtClean="0">
              <a:solidFill>
                <a:srgbClr val="FF0000"/>
              </a:solidFill>
            </a:endParaRPr>
          </a:p>
          <a:p>
            <a:pPr marL="320040" lvl="1" indent="0" algn="ctr">
              <a:lnSpc>
                <a:spcPct val="150000"/>
              </a:lnSpc>
              <a:buFont typeface="Arial" pitchFamily="34" charset="0"/>
              <a:buNone/>
            </a:pPr>
            <a:endParaRPr lang="en-US" altLang="ja-JP" dirty="0" smtClean="0">
              <a:solidFill>
                <a:srgbClr val="FF0000"/>
              </a:solidFill>
            </a:endParaRPr>
          </a:p>
          <a:p>
            <a:pPr marL="320040" lvl="1" indent="0" algn="ctr">
              <a:lnSpc>
                <a:spcPct val="150000"/>
              </a:lnSpc>
              <a:buFont typeface="Arial" pitchFamily="34" charset="0"/>
              <a:buNone/>
            </a:pPr>
            <a:endParaRPr lang="en-US" altLang="ja-JP" dirty="0" smtClean="0">
              <a:solidFill>
                <a:srgbClr val="FF0000"/>
              </a:solidFill>
            </a:endParaRPr>
          </a:p>
          <a:p>
            <a:pPr marL="320040" lvl="1" indent="0" algn="ctr">
              <a:lnSpc>
                <a:spcPct val="150000"/>
              </a:lnSpc>
              <a:buFont typeface="Arial" pitchFamily="34" charset="0"/>
              <a:buNone/>
            </a:pPr>
            <a:r>
              <a:rPr lang="ja-JP" altLang="en-US" dirty="0" smtClean="0">
                <a:solidFill>
                  <a:srgbClr val="FF0000"/>
                </a:solidFill>
              </a:rPr>
              <a:t>　　　　　　　　　　　　　　ＮＰＯ法人</a:t>
            </a:r>
            <a:r>
              <a:rPr lang="ja-JP" altLang="en-US" dirty="0">
                <a:solidFill>
                  <a:srgbClr val="FF0000"/>
                </a:solidFill>
              </a:rPr>
              <a:t>さいたま市</a:t>
            </a:r>
            <a:r>
              <a:rPr lang="ja-JP" altLang="en-US" dirty="0" smtClean="0">
                <a:solidFill>
                  <a:srgbClr val="FF0000"/>
                </a:solidFill>
              </a:rPr>
              <a:t>マンション管理士会</a:t>
            </a:r>
            <a:endParaRPr lang="en-US" altLang="ja-JP" dirty="0" smtClean="0">
              <a:solidFill>
                <a:srgbClr val="FF0000"/>
              </a:solidFill>
            </a:endParaRPr>
          </a:p>
          <a:p>
            <a:pPr marL="320040" lvl="1" indent="0" algn="ctr">
              <a:lnSpc>
                <a:spcPct val="150000"/>
              </a:lnSpc>
              <a:buNone/>
            </a:pPr>
            <a:r>
              <a:rPr lang="ja-JP" altLang="en-US" dirty="0" smtClean="0">
                <a:solidFill>
                  <a:srgbClr val="FF0000"/>
                </a:solidFill>
              </a:rPr>
              <a:t>　　　　　　　　　　　　　　　　　会長</a:t>
            </a:r>
            <a:r>
              <a:rPr lang="ja-JP" altLang="en-US" dirty="0">
                <a:solidFill>
                  <a:srgbClr val="FF0000"/>
                </a:solidFill>
              </a:rPr>
              <a:t>　　マンション管理士　</a:t>
            </a:r>
            <a:r>
              <a:rPr lang="ja-JP" altLang="en-US" dirty="0" smtClean="0">
                <a:solidFill>
                  <a:srgbClr val="FF0000"/>
                </a:solidFill>
              </a:rPr>
              <a:t>高頭　義浩</a:t>
            </a:r>
            <a:endParaRPr lang="en-US" altLang="ja-JP" dirty="0" smtClean="0">
              <a:solidFill>
                <a:srgbClr val="FF0000"/>
              </a:solidFill>
            </a:endParaRPr>
          </a:p>
        </p:txBody>
      </p:sp>
      <p:pic>
        <p:nvPicPr>
          <p:cNvPr id="5" name="Picture 4" descr="C:\Users\Mouse\AppData\Local\Microsoft\Windows\Temporary Internet Files\Content.IE5\7K6JIYMR\MC90021200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385" y="3523713"/>
            <a:ext cx="2592288" cy="1550418"/>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1</a:t>
            </a:fld>
            <a:endParaRPr kumimoji="1" lang="ja-JP" altLang="en-US"/>
          </a:p>
        </p:txBody>
      </p:sp>
    </p:spTree>
    <p:extLst>
      <p:ext uri="{BB962C8B-B14F-4D97-AF65-F5344CB8AC3E}">
        <p14:creationId xmlns:p14="http://schemas.microsoft.com/office/powerpoint/2010/main" val="1991055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37041" y="5653475"/>
            <a:ext cx="8126950" cy="646331"/>
          </a:xfrm>
          <a:prstGeom prst="rect">
            <a:avLst/>
          </a:prstGeom>
          <a:noFill/>
        </p:spPr>
        <p:txBody>
          <a:bodyPr wrap="square" rtlCol="0">
            <a:spAutoFit/>
          </a:bodyPr>
          <a:lstStyle/>
          <a:p>
            <a:r>
              <a:rPr kumimoji="1" lang="ja-JP" altLang="en-US" sz="1200" dirty="0" smtClean="0">
                <a:solidFill>
                  <a:srgbClr val="0070C0"/>
                </a:solidFill>
              </a:rPr>
              <a:t>国　</a:t>
            </a:r>
            <a:r>
              <a:rPr kumimoji="1" lang="ja-JP" altLang="en-US" sz="1200" b="1" dirty="0" smtClean="0"/>
              <a:t>マンション管理の適正化の基本的方向の遵守</a:t>
            </a:r>
            <a:endParaRPr kumimoji="1" lang="en-US" altLang="ja-JP" sz="1200" b="1" dirty="0" smtClean="0"/>
          </a:p>
          <a:p>
            <a:r>
              <a:rPr kumimoji="1" lang="ja-JP" altLang="en-US" sz="1200" dirty="0" smtClean="0"/>
              <a:t>①</a:t>
            </a:r>
            <a:r>
              <a:rPr lang="ja-JP" altLang="en-US" sz="1200" dirty="0">
                <a:solidFill>
                  <a:srgbClr val="FF0000"/>
                </a:solidFill>
              </a:rPr>
              <a:t>管理</a:t>
            </a:r>
            <a:r>
              <a:rPr lang="ja-JP" altLang="en-US" sz="1200" dirty="0" smtClean="0">
                <a:solidFill>
                  <a:srgbClr val="FF0000"/>
                </a:solidFill>
              </a:rPr>
              <a:t>組合</a:t>
            </a:r>
            <a:r>
              <a:rPr lang="ja-JP" altLang="en-US" sz="1200" dirty="0" smtClean="0"/>
              <a:t>による</a:t>
            </a:r>
            <a:r>
              <a:rPr lang="ja-JP" altLang="en-US" sz="1200" dirty="0" smtClean="0">
                <a:solidFill>
                  <a:srgbClr val="0070C0"/>
                </a:solidFill>
              </a:rPr>
              <a:t>主体的な管理</a:t>
            </a:r>
            <a:r>
              <a:rPr lang="ja-JP" altLang="en-US" sz="1200" dirty="0" smtClean="0"/>
              <a:t>②管理委託契約の十分な検討③</a:t>
            </a:r>
            <a:r>
              <a:rPr lang="ja-JP" altLang="en-US" sz="1200" dirty="0"/>
              <a:t>管理運営への積極的な</a:t>
            </a:r>
            <a:r>
              <a:rPr lang="ja-JP" altLang="en-US" sz="1200" dirty="0" smtClean="0"/>
              <a:t>参加</a:t>
            </a:r>
            <a:r>
              <a:rPr kumimoji="1" lang="ja-JP" altLang="en-US" sz="1200" dirty="0" smtClean="0"/>
              <a:t>④</a:t>
            </a:r>
            <a:r>
              <a:rPr kumimoji="1" lang="ja-JP" altLang="en-US" sz="1200" dirty="0" smtClean="0">
                <a:solidFill>
                  <a:srgbClr val="FF0000"/>
                </a:solidFill>
              </a:rPr>
              <a:t>マンション管理士等</a:t>
            </a:r>
            <a:r>
              <a:rPr kumimoji="1" lang="ja-JP" altLang="en-US" sz="1200" dirty="0" smtClean="0">
                <a:solidFill>
                  <a:srgbClr val="0070C0"/>
                </a:solidFill>
              </a:rPr>
              <a:t>専門的知識を有する者の活用</a:t>
            </a:r>
            <a:r>
              <a:rPr lang="ja-JP" altLang="en-US" sz="1200" dirty="0" smtClean="0"/>
              <a:t>⑤支援体制の整備強化</a:t>
            </a:r>
            <a:endParaRPr kumimoji="1" lang="en-US" altLang="ja-JP" sz="1200" dirty="0"/>
          </a:p>
        </p:txBody>
      </p:sp>
      <p:sp>
        <p:nvSpPr>
          <p:cNvPr id="10" name="角丸四角形 9"/>
          <p:cNvSpPr/>
          <p:nvPr/>
        </p:nvSpPr>
        <p:spPr>
          <a:xfrm>
            <a:off x="677887" y="5562322"/>
            <a:ext cx="8433497" cy="7374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237689" y="3891099"/>
            <a:ext cx="1307688" cy="276999"/>
          </a:xfrm>
          <a:prstGeom prst="rect">
            <a:avLst/>
          </a:prstGeom>
          <a:noFill/>
        </p:spPr>
        <p:txBody>
          <a:bodyPr wrap="square" rtlCol="0">
            <a:spAutoFit/>
          </a:bodyPr>
          <a:lstStyle/>
          <a:p>
            <a:r>
              <a:rPr kumimoji="1" lang="ja-JP" altLang="en-US" sz="1200" dirty="0" smtClean="0">
                <a:solidFill>
                  <a:srgbClr val="0070C0"/>
                </a:solidFill>
              </a:rPr>
              <a:t>マンション管理士</a:t>
            </a:r>
            <a:endParaRPr kumimoji="1" lang="en-US" altLang="ja-JP" sz="1200" dirty="0">
              <a:solidFill>
                <a:srgbClr val="0070C0"/>
              </a:solidFill>
            </a:endParaRPr>
          </a:p>
        </p:txBody>
      </p:sp>
      <p:sp>
        <p:nvSpPr>
          <p:cNvPr id="12" name="角丸四角形 11"/>
          <p:cNvSpPr/>
          <p:nvPr/>
        </p:nvSpPr>
        <p:spPr>
          <a:xfrm>
            <a:off x="1479805" y="3728895"/>
            <a:ext cx="1215403" cy="65518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925308" y="4802069"/>
            <a:ext cx="2030131" cy="276999"/>
          </a:xfrm>
          <a:prstGeom prst="rect">
            <a:avLst/>
          </a:prstGeom>
          <a:noFill/>
        </p:spPr>
        <p:txBody>
          <a:bodyPr wrap="square" rtlCol="0">
            <a:spAutoFit/>
          </a:bodyPr>
          <a:lstStyle/>
          <a:p>
            <a:r>
              <a:rPr kumimoji="1" lang="ja-JP" altLang="en-US" sz="1200" dirty="0" smtClean="0">
                <a:solidFill>
                  <a:srgbClr val="0070C0"/>
                </a:solidFill>
              </a:rPr>
              <a:t>地方公共団体</a:t>
            </a:r>
            <a:endParaRPr kumimoji="1" lang="en-US" altLang="ja-JP" sz="1200" dirty="0">
              <a:solidFill>
                <a:srgbClr val="0070C0"/>
              </a:solidFill>
            </a:endParaRPr>
          </a:p>
        </p:txBody>
      </p:sp>
      <p:sp>
        <p:nvSpPr>
          <p:cNvPr id="14" name="角丸四角形 13"/>
          <p:cNvSpPr/>
          <p:nvPr/>
        </p:nvSpPr>
        <p:spPr>
          <a:xfrm>
            <a:off x="1010650" y="4790851"/>
            <a:ext cx="7877445" cy="36049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5004047" y="1596110"/>
            <a:ext cx="0" cy="339155"/>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42142" y="1450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９</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マンション管理適正化への道</a:t>
            </a:r>
            <a:endParaRPr lang="en-US" altLang="ja-JP" sz="3600" b="1" dirty="0">
              <a:solidFill>
                <a:schemeClr val="tx1"/>
              </a:solidFill>
              <a:latin typeface="+mj-ea"/>
              <a:ea typeface="+mj-ea"/>
            </a:endParaRPr>
          </a:p>
        </p:txBody>
      </p:sp>
      <p:sp>
        <p:nvSpPr>
          <p:cNvPr id="33" name="角丸四角形 32"/>
          <p:cNvSpPr/>
          <p:nvPr/>
        </p:nvSpPr>
        <p:spPr>
          <a:xfrm>
            <a:off x="4329617" y="3740812"/>
            <a:ext cx="1206193"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7033816" y="3742796"/>
            <a:ext cx="1183909"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1423839" y="3930152"/>
            <a:ext cx="1352485" cy="276999"/>
          </a:xfrm>
          <a:prstGeom prst="rect">
            <a:avLst/>
          </a:prstGeom>
          <a:noFill/>
        </p:spPr>
        <p:txBody>
          <a:bodyPr wrap="square" rtlCol="0">
            <a:spAutoFit/>
          </a:bodyPr>
          <a:lstStyle/>
          <a:p>
            <a:r>
              <a:rPr kumimoji="1" lang="ja-JP" altLang="en-US" sz="1200" dirty="0" smtClean="0">
                <a:solidFill>
                  <a:srgbClr val="0070C0"/>
                </a:solidFill>
              </a:rPr>
              <a:t>マンション管理士</a:t>
            </a:r>
            <a:endParaRPr kumimoji="1" lang="en-US" altLang="ja-JP" sz="1200" dirty="0">
              <a:solidFill>
                <a:srgbClr val="0070C0"/>
              </a:solidFill>
            </a:endParaRPr>
          </a:p>
        </p:txBody>
      </p:sp>
      <p:sp>
        <p:nvSpPr>
          <p:cNvPr id="37" name="テキスト ボックス 36"/>
          <p:cNvSpPr txBox="1"/>
          <p:nvPr/>
        </p:nvSpPr>
        <p:spPr>
          <a:xfrm>
            <a:off x="6971926" y="3870863"/>
            <a:ext cx="1307688" cy="276999"/>
          </a:xfrm>
          <a:prstGeom prst="rect">
            <a:avLst/>
          </a:prstGeom>
          <a:noFill/>
        </p:spPr>
        <p:txBody>
          <a:bodyPr wrap="square" rtlCol="0">
            <a:spAutoFit/>
          </a:bodyPr>
          <a:lstStyle/>
          <a:p>
            <a:r>
              <a:rPr kumimoji="1" lang="ja-JP" altLang="en-US" sz="1200" dirty="0" smtClean="0">
                <a:solidFill>
                  <a:srgbClr val="0070C0"/>
                </a:solidFill>
              </a:rPr>
              <a:t>マンション管理士</a:t>
            </a:r>
            <a:endParaRPr kumimoji="1" lang="en-US" altLang="ja-JP" sz="1200" dirty="0">
              <a:solidFill>
                <a:srgbClr val="0070C0"/>
              </a:solidFill>
            </a:endParaRPr>
          </a:p>
        </p:txBody>
      </p:sp>
      <p:sp>
        <p:nvSpPr>
          <p:cNvPr id="38" name="角丸四角形 37"/>
          <p:cNvSpPr/>
          <p:nvPr/>
        </p:nvSpPr>
        <p:spPr>
          <a:xfrm>
            <a:off x="1551986" y="1935265"/>
            <a:ext cx="1685568"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1846797" y="2092885"/>
            <a:ext cx="916217" cy="276999"/>
          </a:xfrm>
          <a:prstGeom prst="rect">
            <a:avLst/>
          </a:prstGeom>
          <a:noFill/>
        </p:spPr>
        <p:txBody>
          <a:bodyPr wrap="square" rtlCol="0">
            <a:spAutoFit/>
          </a:bodyPr>
          <a:lstStyle/>
          <a:p>
            <a:r>
              <a:rPr kumimoji="1" lang="ja-JP" altLang="en-US" sz="1200" dirty="0" smtClean="0">
                <a:solidFill>
                  <a:srgbClr val="0070C0"/>
                </a:solidFill>
              </a:rPr>
              <a:t>管理組合</a:t>
            </a:r>
            <a:endParaRPr kumimoji="1" lang="en-US" altLang="ja-JP" sz="1200" dirty="0">
              <a:solidFill>
                <a:srgbClr val="0070C0"/>
              </a:solidFill>
            </a:endParaRPr>
          </a:p>
        </p:txBody>
      </p:sp>
      <p:sp>
        <p:nvSpPr>
          <p:cNvPr id="40" name="角丸四角形 39"/>
          <p:cNvSpPr/>
          <p:nvPr/>
        </p:nvSpPr>
        <p:spPr>
          <a:xfrm>
            <a:off x="1551986" y="916731"/>
            <a:ext cx="1657468"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856969" y="1079482"/>
            <a:ext cx="1352485" cy="276999"/>
          </a:xfrm>
          <a:prstGeom prst="rect">
            <a:avLst/>
          </a:prstGeom>
          <a:noFill/>
        </p:spPr>
        <p:txBody>
          <a:bodyPr wrap="square" rtlCol="0">
            <a:spAutoFit/>
          </a:bodyPr>
          <a:lstStyle/>
          <a:p>
            <a:r>
              <a:rPr kumimoji="1" lang="ja-JP" altLang="en-US" sz="1200" dirty="0" smtClean="0">
                <a:solidFill>
                  <a:srgbClr val="0070C0"/>
                </a:solidFill>
              </a:rPr>
              <a:t>区分所有者</a:t>
            </a:r>
            <a:endParaRPr kumimoji="1" lang="en-US" altLang="ja-JP" sz="1200" dirty="0">
              <a:solidFill>
                <a:srgbClr val="0070C0"/>
              </a:solidFill>
            </a:endParaRPr>
          </a:p>
        </p:txBody>
      </p:sp>
      <p:sp>
        <p:nvSpPr>
          <p:cNvPr id="42" name="角丸四角形 41"/>
          <p:cNvSpPr/>
          <p:nvPr/>
        </p:nvSpPr>
        <p:spPr>
          <a:xfrm>
            <a:off x="4299917" y="1902016"/>
            <a:ext cx="1572632"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7001352" y="1898826"/>
            <a:ext cx="1572632"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4292567" y="916731"/>
            <a:ext cx="1579982"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6944884" y="869847"/>
            <a:ext cx="1510347" cy="655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413947" y="1072891"/>
            <a:ext cx="1352485" cy="276999"/>
          </a:xfrm>
          <a:prstGeom prst="rect">
            <a:avLst/>
          </a:prstGeom>
          <a:noFill/>
        </p:spPr>
        <p:txBody>
          <a:bodyPr wrap="square" rtlCol="0">
            <a:spAutoFit/>
          </a:bodyPr>
          <a:lstStyle/>
          <a:p>
            <a:r>
              <a:rPr kumimoji="1" lang="ja-JP" altLang="en-US" sz="1200" dirty="0" smtClean="0">
                <a:solidFill>
                  <a:srgbClr val="0070C0"/>
                </a:solidFill>
              </a:rPr>
              <a:t>区分所有者</a:t>
            </a:r>
            <a:endParaRPr kumimoji="1" lang="en-US" altLang="ja-JP" sz="1200" dirty="0">
              <a:solidFill>
                <a:srgbClr val="0070C0"/>
              </a:solidFill>
            </a:endParaRPr>
          </a:p>
        </p:txBody>
      </p:sp>
      <p:sp>
        <p:nvSpPr>
          <p:cNvPr id="47" name="テキスト ボックス 46"/>
          <p:cNvSpPr txBox="1"/>
          <p:nvPr/>
        </p:nvSpPr>
        <p:spPr>
          <a:xfrm>
            <a:off x="7084898" y="1079483"/>
            <a:ext cx="1352485" cy="276999"/>
          </a:xfrm>
          <a:prstGeom prst="rect">
            <a:avLst/>
          </a:prstGeom>
          <a:noFill/>
        </p:spPr>
        <p:txBody>
          <a:bodyPr wrap="square" rtlCol="0">
            <a:spAutoFit/>
          </a:bodyPr>
          <a:lstStyle/>
          <a:p>
            <a:r>
              <a:rPr kumimoji="1" lang="ja-JP" altLang="en-US" sz="1200" dirty="0" smtClean="0">
                <a:solidFill>
                  <a:srgbClr val="0070C0"/>
                </a:solidFill>
              </a:rPr>
              <a:t>区分所有者</a:t>
            </a:r>
            <a:endParaRPr kumimoji="1" lang="en-US" altLang="ja-JP" sz="1200" dirty="0">
              <a:solidFill>
                <a:srgbClr val="0070C0"/>
              </a:solidFill>
            </a:endParaRPr>
          </a:p>
        </p:txBody>
      </p:sp>
      <p:sp>
        <p:nvSpPr>
          <p:cNvPr id="48" name="テキスト ボックス 47"/>
          <p:cNvSpPr txBox="1"/>
          <p:nvPr/>
        </p:nvSpPr>
        <p:spPr>
          <a:xfrm>
            <a:off x="4413946" y="2091107"/>
            <a:ext cx="1352485" cy="276999"/>
          </a:xfrm>
          <a:prstGeom prst="rect">
            <a:avLst/>
          </a:prstGeom>
          <a:noFill/>
        </p:spPr>
        <p:txBody>
          <a:bodyPr wrap="square" rtlCol="0">
            <a:spAutoFit/>
          </a:bodyPr>
          <a:lstStyle/>
          <a:p>
            <a:r>
              <a:rPr kumimoji="1" lang="ja-JP" altLang="en-US" sz="1200" dirty="0" smtClean="0">
                <a:solidFill>
                  <a:srgbClr val="0070C0"/>
                </a:solidFill>
              </a:rPr>
              <a:t>管理組合</a:t>
            </a:r>
            <a:endParaRPr kumimoji="1" lang="en-US" altLang="ja-JP" sz="1200" dirty="0">
              <a:solidFill>
                <a:srgbClr val="0070C0"/>
              </a:solidFill>
            </a:endParaRPr>
          </a:p>
        </p:txBody>
      </p:sp>
      <p:sp>
        <p:nvSpPr>
          <p:cNvPr id="49" name="テキスト ボックス 48"/>
          <p:cNvSpPr txBox="1"/>
          <p:nvPr/>
        </p:nvSpPr>
        <p:spPr>
          <a:xfrm>
            <a:off x="7200357" y="2072089"/>
            <a:ext cx="1352485" cy="276999"/>
          </a:xfrm>
          <a:prstGeom prst="rect">
            <a:avLst/>
          </a:prstGeom>
          <a:noFill/>
        </p:spPr>
        <p:txBody>
          <a:bodyPr wrap="square" rtlCol="0">
            <a:spAutoFit/>
          </a:bodyPr>
          <a:lstStyle/>
          <a:p>
            <a:r>
              <a:rPr kumimoji="1" lang="ja-JP" altLang="en-US" sz="1200" dirty="0" smtClean="0">
                <a:solidFill>
                  <a:srgbClr val="0070C0"/>
                </a:solidFill>
              </a:rPr>
              <a:t>管理組合</a:t>
            </a:r>
            <a:endParaRPr kumimoji="1" lang="en-US" altLang="ja-JP" sz="1200" dirty="0">
              <a:solidFill>
                <a:srgbClr val="0070C0"/>
              </a:solidFill>
            </a:endParaRPr>
          </a:p>
        </p:txBody>
      </p:sp>
      <p:sp>
        <p:nvSpPr>
          <p:cNvPr id="53" name="テキスト ボックス 2"/>
          <p:cNvSpPr txBox="1"/>
          <p:nvPr/>
        </p:nvSpPr>
        <p:spPr>
          <a:xfrm>
            <a:off x="1971538" y="1515850"/>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a:t>構成</a:t>
            </a:r>
            <a:endParaRPr kumimoji="1" lang="en-US" altLang="ja-JP" sz="1100" dirty="0"/>
          </a:p>
          <a:p>
            <a:endParaRPr kumimoji="1" lang="ja-JP" altLang="en-US" sz="1100" dirty="0"/>
          </a:p>
        </p:txBody>
      </p:sp>
      <p:sp>
        <p:nvSpPr>
          <p:cNvPr id="55" name="上下矢印 54"/>
          <p:cNvSpPr/>
          <p:nvPr/>
        </p:nvSpPr>
        <p:spPr>
          <a:xfrm>
            <a:off x="2030845" y="4452434"/>
            <a:ext cx="61805" cy="293935"/>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上矢印 55"/>
          <p:cNvSpPr/>
          <p:nvPr/>
        </p:nvSpPr>
        <p:spPr>
          <a:xfrm>
            <a:off x="2940373" y="2640395"/>
            <a:ext cx="45719" cy="2104719"/>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8"/>
          <p:cNvSpPr txBox="1"/>
          <p:nvPr/>
        </p:nvSpPr>
        <p:spPr>
          <a:xfrm>
            <a:off x="2986092" y="3171317"/>
            <a:ext cx="314325" cy="75883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a:t>情報提供</a:t>
            </a:r>
            <a:endParaRPr kumimoji="1" lang="en-US" altLang="ja-JP" sz="1100" dirty="0"/>
          </a:p>
          <a:p>
            <a:endParaRPr kumimoji="1" lang="ja-JP" altLang="en-US" sz="1100" dirty="0"/>
          </a:p>
        </p:txBody>
      </p:sp>
      <p:sp>
        <p:nvSpPr>
          <p:cNvPr id="60" name="テキスト ボックス 4"/>
          <p:cNvSpPr txBox="1"/>
          <p:nvPr/>
        </p:nvSpPr>
        <p:spPr>
          <a:xfrm>
            <a:off x="1252077" y="2666470"/>
            <a:ext cx="584200" cy="107632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smtClean="0"/>
              <a:t>助言指導セミナーの開催等</a:t>
            </a:r>
            <a:endParaRPr kumimoji="1" lang="en-US" altLang="ja-JP" sz="1100" dirty="0"/>
          </a:p>
          <a:p>
            <a:pPr>
              <a:lnSpc>
                <a:spcPts val="1500"/>
              </a:lnSpc>
            </a:pPr>
            <a:endParaRPr kumimoji="1" lang="en-US" altLang="ja-JP" sz="1100" dirty="0"/>
          </a:p>
          <a:p>
            <a:endParaRPr kumimoji="1" lang="ja-JP" altLang="en-US" sz="1100" dirty="0"/>
          </a:p>
        </p:txBody>
      </p:sp>
      <p:sp>
        <p:nvSpPr>
          <p:cNvPr id="61" name="テキスト ボックス 2"/>
          <p:cNvSpPr txBox="1"/>
          <p:nvPr/>
        </p:nvSpPr>
        <p:spPr>
          <a:xfrm>
            <a:off x="2462499" y="2816629"/>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smtClean="0"/>
              <a:t>相談</a:t>
            </a:r>
            <a:endParaRPr kumimoji="1" lang="en-US" altLang="ja-JP" sz="1100" dirty="0"/>
          </a:p>
          <a:p>
            <a:endParaRPr kumimoji="1" lang="ja-JP" altLang="en-US" sz="1100" dirty="0"/>
          </a:p>
        </p:txBody>
      </p:sp>
      <p:sp>
        <p:nvSpPr>
          <p:cNvPr id="62" name="上下矢印 61"/>
          <p:cNvSpPr/>
          <p:nvPr/>
        </p:nvSpPr>
        <p:spPr>
          <a:xfrm>
            <a:off x="2010095" y="5176562"/>
            <a:ext cx="77411" cy="385760"/>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2"/>
          <p:cNvSpPr txBox="1"/>
          <p:nvPr/>
        </p:nvSpPr>
        <p:spPr>
          <a:xfrm>
            <a:off x="2351234" y="5153145"/>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lang="ja-JP" altLang="en-US" dirty="0"/>
              <a:t>連帯</a:t>
            </a:r>
            <a:endParaRPr kumimoji="1" lang="en-US" altLang="ja-JP" sz="1100" dirty="0"/>
          </a:p>
          <a:p>
            <a:endParaRPr kumimoji="1" lang="ja-JP" altLang="en-US" sz="1100" dirty="0"/>
          </a:p>
        </p:txBody>
      </p:sp>
      <p:sp>
        <p:nvSpPr>
          <p:cNvPr id="64" name="上矢印 63"/>
          <p:cNvSpPr/>
          <p:nvPr/>
        </p:nvSpPr>
        <p:spPr>
          <a:xfrm>
            <a:off x="1881165" y="2615418"/>
            <a:ext cx="45719" cy="1050549"/>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下矢印 64"/>
          <p:cNvSpPr/>
          <p:nvPr/>
        </p:nvSpPr>
        <p:spPr>
          <a:xfrm>
            <a:off x="2352366" y="2666128"/>
            <a:ext cx="45719" cy="99163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左右矢印 65"/>
          <p:cNvSpPr/>
          <p:nvPr/>
        </p:nvSpPr>
        <p:spPr>
          <a:xfrm>
            <a:off x="3268625" y="2212967"/>
            <a:ext cx="1045539" cy="82699"/>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左右矢印 66"/>
          <p:cNvSpPr/>
          <p:nvPr/>
        </p:nvSpPr>
        <p:spPr>
          <a:xfrm>
            <a:off x="5935759" y="2226416"/>
            <a:ext cx="1009125" cy="69250"/>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3371419" y="2338419"/>
            <a:ext cx="810119" cy="276999"/>
          </a:xfrm>
          <a:prstGeom prst="rect">
            <a:avLst/>
          </a:prstGeom>
          <a:noFill/>
        </p:spPr>
        <p:txBody>
          <a:bodyPr wrap="square" rtlCol="0">
            <a:spAutoFit/>
          </a:bodyPr>
          <a:lstStyle/>
          <a:p>
            <a:r>
              <a:rPr kumimoji="1" lang="ja-JP" altLang="en-US" sz="1200" dirty="0" smtClean="0"/>
              <a:t>連帯</a:t>
            </a:r>
            <a:endParaRPr kumimoji="1" lang="en-US" altLang="ja-JP" sz="1200" dirty="0"/>
          </a:p>
        </p:txBody>
      </p:sp>
      <p:sp>
        <p:nvSpPr>
          <p:cNvPr id="71" name="テキスト ボックス 70"/>
          <p:cNvSpPr txBox="1"/>
          <p:nvPr/>
        </p:nvSpPr>
        <p:spPr>
          <a:xfrm>
            <a:off x="6098163" y="2304235"/>
            <a:ext cx="810119" cy="276999"/>
          </a:xfrm>
          <a:prstGeom prst="rect">
            <a:avLst/>
          </a:prstGeom>
          <a:noFill/>
        </p:spPr>
        <p:txBody>
          <a:bodyPr wrap="square" rtlCol="0">
            <a:spAutoFit/>
          </a:bodyPr>
          <a:lstStyle/>
          <a:p>
            <a:r>
              <a:rPr kumimoji="1" lang="ja-JP" altLang="en-US" sz="1200" dirty="0" smtClean="0"/>
              <a:t>連帯</a:t>
            </a:r>
            <a:endParaRPr kumimoji="1" lang="en-US" altLang="ja-JP" sz="1200" dirty="0"/>
          </a:p>
        </p:txBody>
      </p:sp>
      <p:sp>
        <p:nvSpPr>
          <p:cNvPr id="72" name="テキスト ボックス 71"/>
          <p:cNvSpPr txBox="1"/>
          <p:nvPr/>
        </p:nvSpPr>
        <p:spPr>
          <a:xfrm>
            <a:off x="5872549" y="4002003"/>
            <a:ext cx="810119" cy="276999"/>
          </a:xfrm>
          <a:prstGeom prst="rect">
            <a:avLst/>
          </a:prstGeom>
          <a:noFill/>
        </p:spPr>
        <p:txBody>
          <a:bodyPr wrap="square" rtlCol="0">
            <a:spAutoFit/>
          </a:bodyPr>
          <a:lstStyle/>
          <a:p>
            <a:r>
              <a:rPr kumimoji="1" lang="ja-JP" altLang="en-US" sz="1200" dirty="0" smtClean="0"/>
              <a:t>連帯</a:t>
            </a:r>
            <a:endParaRPr kumimoji="1" lang="en-US" altLang="ja-JP" sz="1200" dirty="0"/>
          </a:p>
        </p:txBody>
      </p:sp>
      <p:sp>
        <p:nvSpPr>
          <p:cNvPr id="73" name="テキスト ボックス 72"/>
          <p:cNvSpPr txBox="1"/>
          <p:nvPr/>
        </p:nvSpPr>
        <p:spPr>
          <a:xfrm>
            <a:off x="3504045" y="4086958"/>
            <a:ext cx="810119" cy="276999"/>
          </a:xfrm>
          <a:prstGeom prst="rect">
            <a:avLst/>
          </a:prstGeom>
          <a:noFill/>
        </p:spPr>
        <p:txBody>
          <a:bodyPr wrap="square" rtlCol="0">
            <a:spAutoFit/>
          </a:bodyPr>
          <a:lstStyle/>
          <a:p>
            <a:r>
              <a:rPr kumimoji="1" lang="ja-JP" altLang="en-US" sz="1200" dirty="0" smtClean="0"/>
              <a:t>連帯</a:t>
            </a:r>
            <a:endParaRPr kumimoji="1" lang="en-US" altLang="ja-JP" sz="1200" dirty="0"/>
          </a:p>
        </p:txBody>
      </p:sp>
      <p:sp>
        <p:nvSpPr>
          <p:cNvPr id="74" name="左右矢印 73"/>
          <p:cNvSpPr/>
          <p:nvPr/>
        </p:nvSpPr>
        <p:spPr>
          <a:xfrm>
            <a:off x="2731969" y="4032224"/>
            <a:ext cx="1462400" cy="76327"/>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左右矢印 74"/>
          <p:cNvSpPr/>
          <p:nvPr/>
        </p:nvSpPr>
        <p:spPr>
          <a:xfrm>
            <a:off x="5634056" y="3986504"/>
            <a:ext cx="1341642" cy="45719"/>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2"/>
          <p:cNvSpPr txBox="1"/>
          <p:nvPr/>
        </p:nvSpPr>
        <p:spPr>
          <a:xfrm>
            <a:off x="4593080" y="1508784"/>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a:t>構成</a:t>
            </a:r>
            <a:endParaRPr kumimoji="1" lang="en-US" altLang="ja-JP" sz="1100" dirty="0"/>
          </a:p>
          <a:p>
            <a:endParaRPr kumimoji="1" lang="ja-JP" altLang="en-US" sz="1100" dirty="0"/>
          </a:p>
        </p:txBody>
      </p:sp>
      <p:sp>
        <p:nvSpPr>
          <p:cNvPr id="79" name="テキスト ボックス 2"/>
          <p:cNvSpPr txBox="1"/>
          <p:nvPr/>
        </p:nvSpPr>
        <p:spPr>
          <a:xfrm>
            <a:off x="7368199" y="1497526"/>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a:t>構成</a:t>
            </a:r>
            <a:endParaRPr kumimoji="1" lang="en-US" altLang="ja-JP" sz="1100" dirty="0"/>
          </a:p>
          <a:p>
            <a:endParaRPr kumimoji="1" lang="ja-JP" altLang="en-US" sz="1100" dirty="0"/>
          </a:p>
        </p:txBody>
      </p:sp>
      <p:sp>
        <p:nvSpPr>
          <p:cNvPr id="81" name="テキスト ボックス 80"/>
          <p:cNvSpPr txBox="1"/>
          <p:nvPr/>
        </p:nvSpPr>
        <p:spPr>
          <a:xfrm>
            <a:off x="173993" y="1745321"/>
            <a:ext cx="836657" cy="830997"/>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管理組合協議会の</a:t>
            </a:r>
            <a:r>
              <a:rPr kumimoji="1" lang="ja-JP" altLang="en-US" sz="1200" dirty="0" smtClean="0">
                <a:solidFill>
                  <a:srgbClr val="FF0000"/>
                </a:solidFill>
              </a:rPr>
              <a:t>設置・運営</a:t>
            </a:r>
            <a:endParaRPr kumimoji="1" lang="ja-JP" altLang="en-US" sz="1200" b="1" dirty="0">
              <a:solidFill>
                <a:srgbClr val="FF0000"/>
              </a:solidFill>
            </a:endParaRPr>
          </a:p>
        </p:txBody>
      </p:sp>
      <p:sp>
        <p:nvSpPr>
          <p:cNvPr id="82" name="テキスト ボックス 81"/>
          <p:cNvSpPr txBox="1"/>
          <p:nvPr/>
        </p:nvSpPr>
        <p:spPr>
          <a:xfrm>
            <a:off x="186082" y="2949862"/>
            <a:ext cx="824568" cy="461665"/>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相談体制の</a:t>
            </a:r>
            <a:r>
              <a:rPr kumimoji="1" lang="ja-JP" altLang="en-US" sz="1200" dirty="0" smtClean="0">
                <a:solidFill>
                  <a:srgbClr val="FF0000"/>
                </a:solidFill>
              </a:rPr>
              <a:t>確立</a:t>
            </a:r>
            <a:endParaRPr kumimoji="1" lang="ja-JP" altLang="en-US" sz="1200" b="1" dirty="0">
              <a:solidFill>
                <a:srgbClr val="FF0000"/>
              </a:solidFill>
            </a:endParaRPr>
          </a:p>
        </p:txBody>
      </p:sp>
      <p:sp>
        <p:nvSpPr>
          <p:cNvPr id="85" name="正方形/長方形 84"/>
          <p:cNvSpPr/>
          <p:nvPr/>
        </p:nvSpPr>
        <p:spPr>
          <a:xfrm>
            <a:off x="1252078" y="2949862"/>
            <a:ext cx="7636018" cy="442909"/>
          </a:xfrm>
          <a:prstGeom prst="rect">
            <a:avLst/>
          </a:prstGeom>
          <a:solidFill>
            <a:schemeClr val="accent3">
              <a:lumMod val="20000"/>
              <a:lumOff val="80000"/>
              <a:alpha val="10000"/>
            </a:schemeClr>
          </a:solidFill>
          <a:ln w="1905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1212357" y="1792745"/>
            <a:ext cx="7675739" cy="873724"/>
          </a:xfrm>
          <a:prstGeom prst="rect">
            <a:avLst/>
          </a:prstGeom>
          <a:noFill/>
          <a:ln w="1905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1223712" y="3657763"/>
            <a:ext cx="7664384" cy="810864"/>
          </a:xfrm>
          <a:prstGeom prst="rect">
            <a:avLst/>
          </a:prstGeom>
          <a:noFill/>
          <a:ln w="1905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p:cNvSpPr txBox="1"/>
          <p:nvPr/>
        </p:nvSpPr>
        <p:spPr>
          <a:xfrm>
            <a:off x="186082" y="3773849"/>
            <a:ext cx="824568" cy="461665"/>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連合会</a:t>
            </a:r>
            <a:endParaRPr kumimoji="1" lang="en-US" altLang="ja-JP" sz="1200" dirty="0" smtClean="0"/>
          </a:p>
          <a:p>
            <a:r>
              <a:rPr kumimoji="1" lang="ja-JP" altLang="en-US" sz="1200" dirty="0" smtClean="0"/>
              <a:t>設立済</a:t>
            </a:r>
            <a:endParaRPr kumimoji="1" lang="ja-JP" altLang="en-US" sz="1200" dirty="0"/>
          </a:p>
        </p:txBody>
      </p:sp>
      <p:cxnSp>
        <p:nvCxnSpPr>
          <p:cNvPr id="68" name="直線矢印コネクタ 67"/>
          <p:cNvCxnSpPr/>
          <p:nvPr/>
        </p:nvCxnSpPr>
        <p:spPr>
          <a:xfrm>
            <a:off x="2399305" y="1623167"/>
            <a:ext cx="0" cy="339155"/>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a:off x="7777551" y="1604233"/>
            <a:ext cx="0" cy="339155"/>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テキスト ボックス 2"/>
          <p:cNvSpPr txBox="1"/>
          <p:nvPr/>
        </p:nvSpPr>
        <p:spPr>
          <a:xfrm>
            <a:off x="2237380" y="4364012"/>
            <a:ext cx="323849" cy="4730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lang="ja-JP" altLang="en-US" dirty="0"/>
              <a:t>連帯</a:t>
            </a:r>
            <a:endParaRPr kumimoji="1" lang="en-US" altLang="ja-JP" sz="1100" dirty="0"/>
          </a:p>
          <a:p>
            <a:endParaRPr kumimoji="1" lang="ja-JP" altLang="en-US" sz="1100" dirty="0"/>
          </a:p>
        </p:txBody>
      </p:sp>
      <p:sp>
        <p:nvSpPr>
          <p:cNvPr id="2" name="スライド番号プレースホルダー 1"/>
          <p:cNvSpPr>
            <a:spLocks noGrp="1"/>
          </p:cNvSpPr>
          <p:nvPr>
            <p:ph type="sldNum" sz="quarter" idx="12"/>
          </p:nvPr>
        </p:nvSpPr>
        <p:spPr/>
        <p:txBody>
          <a:bodyPr/>
          <a:lstStyle/>
          <a:p>
            <a:fld id="{92C811D2-6D31-4704-97AE-1C87B42A6F57}" type="slidenum">
              <a:rPr kumimoji="1" lang="ja-JP" altLang="en-US" smtClean="0"/>
              <a:pPr/>
              <a:t>10</a:t>
            </a:fld>
            <a:endParaRPr kumimoji="1" lang="ja-JP" altLang="en-US"/>
          </a:p>
        </p:txBody>
      </p:sp>
    </p:spTree>
    <p:extLst>
      <p:ext uri="{BB962C8B-B14F-4D97-AF65-F5344CB8AC3E}">
        <p14:creationId xmlns:p14="http://schemas.microsoft.com/office/powerpoint/2010/main" val="4094649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2142" y="145013"/>
            <a:ext cx="9140973" cy="816888"/>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smtClean="0">
                <a:solidFill>
                  <a:prstClr val="black"/>
                </a:solidFill>
              </a:rPr>
              <a:t>　　　　　　　　　　　　　　　　　　　　　　　　　　　　　　　　　　　　　　</a:t>
            </a:r>
            <a:endParaRPr lang="en-US" altLang="ja-JP" sz="2400" b="1" dirty="0" smtClean="0"/>
          </a:p>
          <a:p>
            <a:pPr algn="ctr"/>
            <a:r>
              <a:rPr lang="ja-JP" altLang="en-US" sz="3600" b="1" dirty="0" smtClean="0">
                <a:solidFill>
                  <a:schemeClr val="tx1"/>
                </a:solidFill>
                <a:latin typeface="+mj-ea"/>
                <a:ea typeface="+mj-ea"/>
              </a:rPr>
              <a:t>マンション管理　居住者意識診断（１）</a:t>
            </a:r>
            <a:endParaRPr lang="en-US" altLang="ja-JP" sz="3600" b="1" dirty="0">
              <a:solidFill>
                <a:schemeClr val="tx1"/>
              </a:solidFill>
              <a:latin typeface="+mj-ea"/>
              <a:ea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4177936128"/>
              </p:ext>
            </p:extLst>
          </p:nvPr>
        </p:nvGraphicFramePr>
        <p:xfrm>
          <a:off x="316869" y="1429546"/>
          <a:ext cx="9374356" cy="4541520"/>
        </p:xfrm>
        <a:graphic>
          <a:graphicData uri="http://schemas.openxmlformats.org/drawingml/2006/table">
            <a:tbl>
              <a:tblPr firstRow="1" bandRow="1">
                <a:tableStyleId>{5C22544A-7EE6-4342-B048-85BDC9FD1C3A}</a:tableStyleId>
              </a:tblPr>
              <a:tblGrid>
                <a:gridCol w="427511"/>
                <a:gridCol w="4259667"/>
                <a:gridCol w="442962"/>
                <a:gridCol w="4244216"/>
              </a:tblGrid>
              <a:tr h="370840">
                <a:tc>
                  <a:txBody>
                    <a:bodyPr/>
                    <a:lstStyle/>
                    <a:p>
                      <a:r>
                        <a:rPr kumimoji="1" lang="ja-JP" altLang="en-US" sz="1200" b="0" dirty="0" smtClean="0">
                          <a:solidFill>
                            <a:schemeClr val="tx1"/>
                          </a:solidFill>
                        </a:rPr>
                        <a:t>ＮＯ</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dirty="0" smtClean="0">
                          <a:solidFill>
                            <a:schemeClr val="tx1"/>
                          </a:solidFill>
                        </a:rPr>
                        <a:t>確認事項</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err="1" smtClean="0">
                          <a:solidFill>
                            <a:schemeClr val="tx1"/>
                          </a:solidFill>
                          <a:effectLst/>
                          <a:latin typeface="+mn-lt"/>
                          <a:ea typeface="+mn-ea"/>
                          <a:cs typeface="+mn-cs"/>
                        </a:rPr>
                        <a:t>yesno</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確認のポイント</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マンション管理については、あまり知らないし、関心もない。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smtClean="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マンション購入時に、販売会社からマンション管理は、指定の管理会社が行うとのことなので、安心している。</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2</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今のマンション管理に満足しており、マンション管理に問題があるなどとは、考えたこともないし、管理会社に満足している。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マンション管理会社の変更など考えたこともない。</a:t>
                      </a:r>
                      <a:endParaRPr kumimoji="1" lang="en-US" altLang="ja-JP" sz="1200" dirty="0" smtClean="0"/>
                    </a:p>
                    <a:p>
                      <a:r>
                        <a:rPr kumimoji="1" lang="ja-JP" altLang="en-US" sz="1200" dirty="0" smtClean="0"/>
                        <a:t>どこの会社がやっても同じと考えている。</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3</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j-ea"/>
                          <a:ea typeface="+mj-ea"/>
                        </a:rPr>
                        <a:t>マンション管理については、目立つことはしないで、何も言わないことが大切と考えている。</a:t>
                      </a:r>
                      <a:endParaRPr kumimoji="1" lang="en-US" altLang="ja-JP" sz="1200" dirty="0" smtClean="0">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j-ea"/>
                          <a:ea typeface="+mj-ea"/>
                        </a:rPr>
                        <a:t>自分から積極的に提案・意見を述べたりはしない</a:t>
                      </a:r>
                      <a:endParaRPr kumimoji="1" lang="ja-JP" altLang="en-US" sz="1200" dirty="0">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smtClean="0"/>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kern="1200" dirty="0" smtClean="0">
                          <a:solidFill>
                            <a:schemeClr val="dk1"/>
                          </a:solidFill>
                          <a:effectLst/>
                          <a:latin typeface="+mj-ea"/>
                          <a:ea typeface="+mj-ea"/>
                          <a:cs typeface="+mn-cs"/>
                        </a:rPr>
                        <a:t>余計なことを言わないことが、マンション生活を円滑にすごす秘訣と考えている。</a:t>
                      </a:r>
                      <a:endParaRPr kumimoji="1" lang="en-US" altLang="ja-JP" sz="1200" kern="1200" dirty="0" smtClean="0">
                        <a:solidFill>
                          <a:schemeClr val="dk1"/>
                        </a:solidFill>
                        <a:effectLst/>
                        <a:latin typeface="+mj-ea"/>
                        <a:ea typeface="+mj-ea"/>
                        <a:cs typeface="+mn-cs"/>
                      </a:endParaRPr>
                    </a:p>
                    <a:p>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4</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マンション管理会社にお任せしておけば、問題が起こっても、最後の責任まで、</a:t>
                      </a:r>
                      <a:r>
                        <a:rPr kumimoji="1" lang="ja-JP" altLang="en-US" sz="1200" kern="1200" dirty="0" smtClean="0">
                          <a:solidFill>
                            <a:schemeClr val="dk1"/>
                          </a:solidFill>
                          <a:effectLst/>
                          <a:latin typeface="+mn-lt"/>
                          <a:ea typeface="+mn-ea"/>
                          <a:cs typeface="+mn-cs"/>
                        </a:rPr>
                        <a:t>管理会社がとってくれると思っている。</a:t>
                      </a:r>
                      <a:endParaRPr kumimoji="1" lang="en-US" altLang="ja-JP" sz="12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マンション購入の際に、販売会社からマンション管理は、管理会社がすべて行いますので心配ありませんと言われた。</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5</a:t>
                      </a: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理事・専門委員会委員になろうと思う</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smtClean="0">
                        <a:effectLst/>
                      </a:endParaRP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理事が輪番制であっても欠員があれば、なっても良い。</a:t>
                      </a:r>
                      <a:endParaRPr kumimoji="1" lang="en-US" altLang="ja-JP" sz="1200" dirty="0" smtClean="0"/>
                    </a:p>
                    <a:p>
                      <a:r>
                        <a:rPr kumimoji="1" lang="ja-JP" altLang="en-US" sz="1200" dirty="0" smtClean="0"/>
                        <a:t>仕事は忙しいが、マンションを良くするために、進んで引き受けようと思う。</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6</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マンション管理は、自分の資産は自分で守るという面でも重要だと、認識している。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マンション管理適正化法の趣旨を知っている。</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マンション管理に関心があり、問題意識を持っている。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7</a:t>
                      </a: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居住者間の良好な関係づくりは、重要だと思う。</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マンションは、鍵１本でプライベートが確保され、隣の</a:t>
                      </a:r>
                      <a:r>
                        <a:rPr kumimoji="1" lang="ja-JP" altLang="ja-JP" sz="1200" kern="1200" dirty="0" smtClean="0">
                          <a:solidFill>
                            <a:schemeClr val="dk1"/>
                          </a:solidFill>
                          <a:effectLst/>
                          <a:latin typeface="+mn-lt"/>
                          <a:ea typeface="+mn-ea"/>
                          <a:cs typeface="+mn-cs"/>
                        </a:rPr>
                        <a:t>居住者</a:t>
                      </a:r>
                      <a:r>
                        <a:rPr kumimoji="1" lang="ja-JP" altLang="en-US" sz="1200" kern="1200" dirty="0" smtClean="0">
                          <a:solidFill>
                            <a:schemeClr val="dk1"/>
                          </a:solidFill>
                          <a:effectLst/>
                          <a:latin typeface="+mn-lt"/>
                          <a:ea typeface="+mn-ea"/>
                          <a:cs typeface="+mn-cs"/>
                        </a:rPr>
                        <a:t>など知らなくて良いと思っていたが、今は違う。</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8</a:t>
                      </a: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理事会・総会で、活発に意見交換がある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err="1" smtClean="0"/>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口火を切る居住者がいるので、意見が出やすい。</a:t>
                      </a:r>
                      <a:endParaRPr kumimoji="1" lang="en-US" altLang="ja-JP" sz="1200" dirty="0" smtClean="0"/>
                    </a:p>
                    <a:p>
                      <a:r>
                        <a:rPr kumimoji="1" lang="ja-JP" altLang="en-US" sz="1200" dirty="0" smtClean="0"/>
                        <a:t>色々情報を集めて、発言している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11</a:t>
            </a:fld>
            <a:endParaRPr kumimoji="1" lang="ja-JP" altLang="en-US"/>
          </a:p>
        </p:txBody>
      </p:sp>
    </p:spTree>
    <p:extLst>
      <p:ext uri="{BB962C8B-B14F-4D97-AF65-F5344CB8AC3E}">
        <p14:creationId xmlns:p14="http://schemas.microsoft.com/office/powerpoint/2010/main" val="4284777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2142" y="145012"/>
            <a:ext cx="9140973" cy="911891"/>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smtClean="0">
                <a:solidFill>
                  <a:prstClr val="black"/>
                </a:solidFill>
              </a:rPr>
              <a:t>　　　　　　　　　　　　　　　　　　　　　　　　　　　　　　　　　　　　　　</a:t>
            </a:r>
            <a:endParaRPr lang="en-US" altLang="ja-JP" sz="2400" b="1" dirty="0">
              <a:solidFill>
                <a:prstClr val="white"/>
              </a:solidFill>
            </a:endParaRPr>
          </a:p>
          <a:p>
            <a:pPr algn="ctr"/>
            <a:r>
              <a:rPr lang="ja-JP" altLang="en-US" sz="3600" b="1" dirty="0" smtClean="0">
                <a:solidFill>
                  <a:schemeClr val="tx1"/>
                </a:solidFill>
                <a:latin typeface="+mj-ea"/>
                <a:ea typeface="+mj-ea"/>
              </a:rPr>
              <a:t>マンション管理　居住者意識診断（２）</a:t>
            </a:r>
            <a:endParaRPr lang="en-US" altLang="ja-JP" sz="3600" b="1" dirty="0">
              <a:solidFill>
                <a:schemeClr val="tx1"/>
              </a:solidFill>
              <a:latin typeface="+mj-ea"/>
              <a:ea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2968327673"/>
              </p:ext>
            </p:extLst>
          </p:nvPr>
        </p:nvGraphicFramePr>
        <p:xfrm>
          <a:off x="308759" y="1192039"/>
          <a:ext cx="9374356" cy="4450080"/>
        </p:xfrm>
        <a:graphic>
          <a:graphicData uri="http://schemas.openxmlformats.org/drawingml/2006/table">
            <a:tbl>
              <a:tblPr firstRow="1" bandRow="1">
                <a:tableStyleId>{5C22544A-7EE6-4342-B048-85BDC9FD1C3A}</a:tableStyleId>
              </a:tblPr>
              <a:tblGrid>
                <a:gridCol w="427511"/>
                <a:gridCol w="4259667"/>
                <a:gridCol w="442962"/>
                <a:gridCol w="4244216"/>
              </a:tblGrid>
              <a:tr h="506132">
                <a:tc>
                  <a:txBody>
                    <a:bodyPr/>
                    <a:lstStyle/>
                    <a:p>
                      <a:r>
                        <a:rPr kumimoji="1" lang="ja-JP" altLang="en-US" sz="1200" b="0" dirty="0" smtClean="0">
                          <a:solidFill>
                            <a:schemeClr val="tx1"/>
                          </a:solidFill>
                        </a:rPr>
                        <a:t>ＮＯ</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dirty="0" smtClean="0">
                          <a:solidFill>
                            <a:schemeClr val="tx1"/>
                          </a:solidFill>
                        </a:rPr>
                        <a:t>確認事項</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err="1" smtClean="0">
                          <a:solidFill>
                            <a:schemeClr val="tx1"/>
                          </a:solidFill>
                          <a:effectLst/>
                          <a:latin typeface="+mn-lt"/>
                          <a:ea typeface="+mn-ea"/>
                          <a:cs typeface="+mn-cs"/>
                        </a:rPr>
                        <a:t>yesno</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確認のポイント</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048">
                <a:tc>
                  <a:txBody>
                    <a:bodyPr/>
                    <a:lstStyle/>
                    <a:p>
                      <a:r>
                        <a:rPr kumimoji="1" lang="en-US" altLang="ja-JP" sz="1200" dirty="0" smtClean="0"/>
                        <a:t>9</a:t>
                      </a:r>
                    </a:p>
                    <a:p>
                      <a:endParaRPr kumimoji="1" lang="en-US" altLang="ja-JP" sz="1200" dirty="0" smtClean="0"/>
                    </a:p>
                    <a:p>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マンション管理組合内でのコミュニケーションが活発である。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smtClean="0">
                          <a:effectLst/>
                        </a:rPr>
                        <a:t>定期的なマンション管理組合イベントは計画されている</a:t>
                      </a:r>
                      <a:br>
                        <a:rPr lang="ja-JP" altLang="en-US" sz="1200" dirty="0" smtClean="0">
                          <a:effectLst/>
                        </a:rPr>
                      </a:br>
                      <a:r>
                        <a:rPr lang="ja-JP" altLang="en-US" sz="1200" dirty="0" smtClean="0">
                          <a:effectLst/>
                        </a:rPr>
                        <a:t>消防訓練も実施されている。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10</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理事の改選は、理事の半数が対象となり、スムーズな、引継ぎが出来ている。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理事の任期が２年となってしまうが、マンション管理の重要性から考えれば、いたしかたない。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11</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特定の居住者の意見のみが反映させるようなことはない。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smtClean="0">
                        <a:effectLst/>
                      </a:endParaRP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威圧的・声の大きい</a:t>
                      </a:r>
                      <a:r>
                        <a:rPr kumimoji="1" lang="ja-JP" altLang="ja-JP" sz="1200" kern="1200" dirty="0" smtClean="0">
                          <a:solidFill>
                            <a:schemeClr val="dk1"/>
                          </a:solidFill>
                          <a:effectLst/>
                          <a:latin typeface="+mn-lt"/>
                          <a:ea typeface="+mn-ea"/>
                          <a:cs typeface="+mn-cs"/>
                        </a:rPr>
                        <a:t>居住者</a:t>
                      </a:r>
                      <a:r>
                        <a:rPr kumimoji="1" lang="ja-JP" altLang="en-US" sz="1200" kern="1200" dirty="0" smtClean="0">
                          <a:solidFill>
                            <a:schemeClr val="dk1"/>
                          </a:solidFill>
                          <a:effectLst/>
                          <a:latin typeface="+mn-lt"/>
                          <a:ea typeface="+mn-ea"/>
                          <a:cs typeface="+mn-cs"/>
                        </a:rPr>
                        <a:t>に、コントロールされていることはない。</a:t>
                      </a:r>
                      <a:endParaRPr kumimoji="1" lang="en-US" altLang="ja-JP" sz="1200" kern="1200" dirty="0" smtClean="0">
                        <a:solidFill>
                          <a:schemeClr val="dk1"/>
                        </a:solidFill>
                        <a:effectLst/>
                        <a:latin typeface="+mn-lt"/>
                        <a:ea typeface="+mn-ea"/>
                        <a:cs typeface="+mn-cs"/>
                      </a:endParaRPr>
                    </a:p>
                    <a:p>
                      <a:r>
                        <a:rPr kumimoji="1" lang="ja-JP" altLang="en-US" sz="1200" kern="1200" dirty="0" smtClean="0">
                          <a:solidFill>
                            <a:schemeClr val="dk1"/>
                          </a:solidFill>
                          <a:effectLst/>
                          <a:latin typeface="+mn-lt"/>
                          <a:ea typeface="+mn-ea"/>
                          <a:cs typeface="+mn-cs"/>
                        </a:rPr>
                        <a:t>理事・理事長が交代しないような、長期任期ではない。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12</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n-lt"/>
                          <a:ea typeface="+mn-ea"/>
                          <a:cs typeface="+mn-cs"/>
                        </a:rPr>
                        <a:t>総会</a:t>
                      </a:r>
                      <a:r>
                        <a:rPr kumimoji="1" lang="ja-JP" altLang="en-US" sz="1200" kern="1200" dirty="0" smtClean="0">
                          <a:solidFill>
                            <a:schemeClr val="dk1"/>
                          </a:solidFill>
                          <a:effectLst/>
                          <a:latin typeface="+mn-lt"/>
                          <a:ea typeface="+mn-ea"/>
                          <a:cs typeface="+mn-cs"/>
                        </a:rPr>
                        <a:t>は管理組合主催であり、</a:t>
                      </a:r>
                      <a:r>
                        <a:rPr kumimoji="1" lang="ja-JP" altLang="ja-JP" sz="1200" kern="1200" dirty="0" smtClean="0">
                          <a:solidFill>
                            <a:schemeClr val="dk1"/>
                          </a:solidFill>
                          <a:effectLst/>
                          <a:latin typeface="+mn-lt"/>
                          <a:ea typeface="+mn-ea"/>
                          <a:cs typeface="+mn-cs"/>
                        </a:rPr>
                        <a:t>理事長が</a:t>
                      </a:r>
                      <a:r>
                        <a:rPr kumimoji="1" lang="ja-JP" altLang="en-US" sz="1200" kern="1200" dirty="0" smtClean="0">
                          <a:solidFill>
                            <a:schemeClr val="dk1"/>
                          </a:solidFill>
                          <a:effectLst/>
                          <a:latin typeface="+mn-lt"/>
                          <a:ea typeface="+mn-ea"/>
                          <a:cs typeface="+mn-cs"/>
                        </a:rPr>
                        <a:t>主体となって議事進行を行っている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n-lt"/>
                          <a:ea typeface="+mn-ea"/>
                          <a:cs typeface="+mn-cs"/>
                        </a:rPr>
                        <a:t>フロント担当者が、コントロール</a:t>
                      </a:r>
                      <a:r>
                        <a:rPr kumimoji="1" lang="ja-JP" altLang="en-US" sz="1200" kern="1200" dirty="0" smtClean="0">
                          <a:solidFill>
                            <a:schemeClr val="dk1"/>
                          </a:solidFill>
                          <a:effectLst/>
                          <a:latin typeface="+mn-lt"/>
                          <a:ea typeface="+mn-ea"/>
                          <a:cs typeface="+mn-cs"/>
                        </a:rPr>
                        <a:t>し、</a:t>
                      </a:r>
                      <a:r>
                        <a:rPr kumimoji="1" lang="ja-JP" altLang="ja-JP" sz="1200" kern="1200" dirty="0" smtClean="0">
                          <a:solidFill>
                            <a:schemeClr val="dk1"/>
                          </a:solidFill>
                          <a:effectLst/>
                          <a:latin typeface="+mn-lt"/>
                          <a:ea typeface="+mn-ea"/>
                          <a:cs typeface="+mn-cs"/>
                        </a:rPr>
                        <a:t>説明</a:t>
                      </a:r>
                      <a:r>
                        <a:rPr kumimoji="1" lang="ja-JP" altLang="en-US" sz="1200" kern="1200" dirty="0" smtClean="0">
                          <a:solidFill>
                            <a:schemeClr val="dk1"/>
                          </a:solidFill>
                          <a:effectLst/>
                          <a:latin typeface="+mn-lt"/>
                          <a:ea typeface="+mn-ea"/>
                          <a:cs typeface="+mn-cs"/>
                        </a:rPr>
                        <a:t>しているようなことはない。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13</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smtClean="0"/>
                        <a:t>フロント担当者の対応が良い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err="1" smtClean="0"/>
                        <a:t>yesno</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依頼に対して即行動してくれる。</a:t>
                      </a:r>
                      <a:br>
                        <a:rPr lang="ja-JP" altLang="en-US" sz="1200" dirty="0" smtClean="0"/>
                      </a:br>
                      <a:r>
                        <a:rPr lang="ja-JP" altLang="en-US" sz="1200" dirty="0" smtClean="0"/>
                        <a:t>理事会議事録の配布などは</a:t>
                      </a:r>
                      <a:r>
                        <a:rPr lang="en-US" altLang="ja-JP" sz="1200" dirty="0" smtClean="0"/>
                        <a:t>1</a:t>
                      </a:r>
                      <a:r>
                        <a:rPr lang="ja-JP" altLang="en-US" sz="1200" dirty="0" smtClean="0"/>
                        <a:t>週間以内で実施する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14</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理事会の進行は、理事長中心で、実施している。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smtClean="0">
                        <a:effectLst/>
                      </a:endParaRP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フロント担当者はじっと黙って理事会を見守っており、ポイントとなることをアドバイスしてくれる。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sz="1200" dirty="0" smtClean="0"/>
                        <a:t>15</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smtClean="0"/>
                        <a:t>フロント担当者は、最低１０件以上のマンションを担当していることを知っている。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effectLst/>
                          <a:latin typeface="+mn-lt"/>
                          <a:ea typeface="+mn-ea"/>
                          <a:cs typeface="+mn-cs"/>
                        </a:rPr>
                        <a:t>yesno</a:t>
                      </a:r>
                      <a:endParaRPr lang="ja-JP" altLang="ja-JP" sz="1200" dirty="0" smtClean="0">
                        <a:effectLst/>
                      </a:endParaRPr>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理事会・総会への対応、資料作成等、膨大な業務があり、対応にも組合毎に重要度のランク付けがある。</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正方形/長方形 5"/>
          <p:cNvSpPr/>
          <p:nvPr/>
        </p:nvSpPr>
        <p:spPr>
          <a:xfrm>
            <a:off x="1062035" y="5827989"/>
            <a:ext cx="7826061" cy="923330"/>
          </a:xfrm>
          <a:prstGeom prst="rect">
            <a:avLst/>
          </a:prstGeom>
        </p:spPr>
        <p:txBody>
          <a:bodyPr wrap="square">
            <a:spAutoFit/>
          </a:bodyPr>
          <a:lstStyle/>
          <a:p>
            <a:r>
              <a:rPr lang="ja-JP" altLang="en-US" sz="1200" dirty="0"/>
              <a:t>診断</a:t>
            </a:r>
            <a:r>
              <a:rPr lang="ja-JP" altLang="en-US" sz="1200" dirty="0" smtClean="0"/>
              <a:t>結果（ＮＯ</a:t>
            </a:r>
            <a:r>
              <a:rPr lang="en-US" altLang="ja-JP" sz="1200" dirty="0" smtClean="0"/>
              <a:t>1</a:t>
            </a:r>
            <a:r>
              <a:rPr lang="ja-JP" altLang="en-US" sz="1200" dirty="0" smtClean="0"/>
              <a:t>～</a:t>
            </a:r>
            <a:r>
              <a:rPr lang="en-US" altLang="ja-JP" sz="1200" dirty="0" smtClean="0"/>
              <a:t>4</a:t>
            </a:r>
            <a:r>
              <a:rPr lang="ja-JP" altLang="en-US" sz="1200" dirty="0" smtClean="0"/>
              <a:t>は、</a:t>
            </a:r>
            <a:r>
              <a:rPr lang="en-US" altLang="ja-JP" sz="1200" dirty="0" smtClean="0"/>
              <a:t>no</a:t>
            </a:r>
            <a:r>
              <a:rPr lang="ja-JP" altLang="en-US" sz="1200" dirty="0" smtClean="0"/>
              <a:t>を</a:t>
            </a:r>
            <a:r>
              <a:rPr lang="en-US" altLang="ja-JP" sz="1200" dirty="0" smtClean="0"/>
              <a:t>yes</a:t>
            </a:r>
            <a:r>
              <a:rPr lang="ja-JP" altLang="en-US" sz="1200" dirty="0" smtClean="0"/>
              <a:t>とカウントする。</a:t>
            </a:r>
            <a:r>
              <a:rPr lang="en-US" altLang="ja-JP" sz="1200" dirty="0" smtClean="0"/>
              <a:t>)</a:t>
            </a:r>
          </a:p>
          <a:p>
            <a:r>
              <a:rPr lang="ja-JP" altLang="en-US" sz="1200" dirty="0"/>
              <a:t>　</a:t>
            </a:r>
            <a:r>
              <a:rPr lang="en-US" altLang="ja-JP" sz="1200" dirty="0" smtClean="0">
                <a:latin typeface="+mj-ea"/>
                <a:ea typeface="+mj-ea"/>
              </a:rPr>
              <a:t>10</a:t>
            </a:r>
            <a:r>
              <a:rPr lang="ja-JP" altLang="en-US" sz="1200" dirty="0" smtClean="0">
                <a:latin typeface="+mj-ea"/>
                <a:ea typeface="+mj-ea"/>
              </a:rPr>
              <a:t>～</a:t>
            </a:r>
            <a:r>
              <a:rPr lang="en-US" altLang="ja-JP" sz="1200" dirty="0" smtClean="0">
                <a:latin typeface="+mj-ea"/>
                <a:ea typeface="+mj-ea"/>
              </a:rPr>
              <a:t>15</a:t>
            </a:r>
            <a:r>
              <a:rPr lang="ja-JP" altLang="en-US" sz="1200" dirty="0" smtClean="0">
                <a:latin typeface="+mj-ea"/>
                <a:ea typeface="+mj-ea"/>
              </a:rPr>
              <a:t>項目が</a:t>
            </a:r>
            <a:r>
              <a:rPr lang="en-US" altLang="ja-JP" sz="1200" dirty="0" smtClean="0">
                <a:latin typeface="+mj-ea"/>
                <a:ea typeface="+mj-ea"/>
              </a:rPr>
              <a:t>yes</a:t>
            </a:r>
            <a:r>
              <a:rPr lang="ja-JP" altLang="en-US" sz="1200" dirty="0" smtClean="0">
                <a:latin typeface="+mj-ea"/>
                <a:ea typeface="+mj-ea"/>
              </a:rPr>
              <a:t>　　居住者意識が非常に高い状態です。</a:t>
            </a:r>
            <a:r>
              <a:rPr lang="ja-JP" altLang="en-US" dirty="0" smtClean="0">
                <a:latin typeface="+mj-ea"/>
                <a:ea typeface="+mj-ea"/>
              </a:rPr>
              <a:t>　</a:t>
            </a:r>
            <a:r>
              <a:rPr lang="en-US" altLang="ja-JP" sz="1200" dirty="0">
                <a:latin typeface="+mj-ea"/>
                <a:ea typeface="+mj-ea"/>
              </a:rPr>
              <a:t>5</a:t>
            </a:r>
            <a:r>
              <a:rPr lang="ja-JP" altLang="en-US" sz="1200" dirty="0" smtClean="0">
                <a:latin typeface="+mj-ea"/>
                <a:ea typeface="+mj-ea"/>
              </a:rPr>
              <a:t>～</a:t>
            </a:r>
            <a:r>
              <a:rPr lang="en-US" altLang="ja-JP" sz="1200" dirty="0" smtClean="0">
                <a:latin typeface="+mj-ea"/>
                <a:ea typeface="+mj-ea"/>
              </a:rPr>
              <a:t>9</a:t>
            </a:r>
            <a:r>
              <a:rPr lang="ja-JP" altLang="en-US" sz="1200" dirty="0" smtClean="0">
                <a:latin typeface="+mj-ea"/>
                <a:ea typeface="+mj-ea"/>
              </a:rPr>
              <a:t>項目</a:t>
            </a:r>
            <a:r>
              <a:rPr lang="ja-JP" altLang="en-US" sz="1200" dirty="0">
                <a:latin typeface="+mj-ea"/>
                <a:ea typeface="+mj-ea"/>
              </a:rPr>
              <a:t>が</a:t>
            </a:r>
            <a:r>
              <a:rPr lang="en-US" altLang="ja-JP" sz="1200" dirty="0">
                <a:latin typeface="+mj-ea"/>
                <a:ea typeface="+mj-ea"/>
              </a:rPr>
              <a:t>yes</a:t>
            </a:r>
            <a:r>
              <a:rPr lang="ja-JP" altLang="en-US" sz="1200" dirty="0">
                <a:latin typeface="+mj-ea"/>
                <a:ea typeface="+mj-ea"/>
              </a:rPr>
              <a:t>　　居住者意識</a:t>
            </a:r>
            <a:r>
              <a:rPr lang="ja-JP" altLang="en-US" sz="1200" dirty="0" smtClean="0">
                <a:latin typeface="+mj-ea"/>
                <a:ea typeface="+mj-ea"/>
              </a:rPr>
              <a:t>が標準的状態です。</a:t>
            </a:r>
            <a:endParaRPr lang="en-US" altLang="ja-JP" sz="1200" dirty="0" smtClean="0">
              <a:latin typeface="+mj-ea"/>
              <a:ea typeface="+mj-ea"/>
            </a:endParaRPr>
          </a:p>
          <a:p>
            <a:r>
              <a:rPr lang="ja-JP" altLang="en-US" sz="1200" dirty="0" smtClean="0">
                <a:latin typeface="+mj-ea"/>
                <a:ea typeface="+mj-ea"/>
              </a:rPr>
              <a:t>　　</a:t>
            </a:r>
            <a:r>
              <a:rPr lang="en-US" altLang="ja-JP" sz="1200" dirty="0" smtClean="0">
                <a:latin typeface="+mj-ea"/>
                <a:ea typeface="+mj-ea"/>
              </a:rPr>
              <a:t>0</a:t>
            </a:r>
            <a:r>
              <a:rPr lang="ja-JP" altLang="en-US" sz="1200" dirty="0" smtClean="0">
                <a:latin typeface="+mj-ea"/>
                <a:ea typeface="+mj-ea"/>
              </a:rPr>
              <a:t>～　</a:t>
            </a:r>
            <a:r>
              <a:rPr lang="en-US" altLang="ja-JP" sz="1200" dirty="0" smtClean="0">
                <a:latin typeface="+mj-ea"/>
                <a:ea typeface="+mj-ea"/>
              </a:rPr>
              <a:t>4</a:t>
            </a:r>
            <a:r>
              <a:rPr lang="ja-JP" altLang="en-US" sz="1200" dirty="0" smtClean="0">
                <a:latin typeface="+mj-ea"/>
                <a:ea typeface="+mj-ea"/>
              </a:rPr>
              <a:t>項目</a:t>
            </a:r>
            <a:r>
              <a:rPr lang="ja-JP" altLang="en-US" sz="1200" dirty="0">
                <a:latin typeface="+mj-ea"/>
                <a:ea typeface="+mj-ea"/>
              </a:rPr>
              <a:t>が</a:t>
            </a:r>
            <a:r>
              <a:rPr lang="en-US" altLang="ja-JP" sz="1200" dirty="0">
                <a:latin typeface="+mj-ea"/>
                <a:ea typeface="+mj-ea"/>
              </a:rPr>
              <a:t>yes</a:t>
            </a:r>
            <a:r>
              <a:rPr lang="ja-JP" altLang="en-US" sz="1200" dirty="0">
                <a:latin typeface="+mj-ea"/>
                <a:ea typeface="+mj-ea"/>
              </a:rPr>
              <a:t>　　居住者意識が非常</a:t>
            </a:r>
            <a:r>
              <a:rPr lang="ja-JP" altLang="en-US" sz="1200" dirty="0" smtClean="0">
                <a:latin typeface="+mj-ea"/>
                <a:ea typeface="+mj-ea"/>
              </a:rPr>
              <a:t>に低い状態</a:t>
            </a:r>
            <a:r>
              <a:rPr lang="ja-JP" altLang="en-US" sz="1200" dirty="0">
                <a:latin typeface="+mj-ea"/>
                <a:ea typeface="+mj-ea"/>
              </a:rPr>
              <a:t>です。</a:t>
            </a:r>
            <a:endParaRPr lang="en-US" altLang="ja-JP" sz="1200" dirty="0">
              <a:latin typeface="+mj-ea"/>
              <a:ea typeface="+mj-ea"/>
            </a:endParaRPr>
          </a:p>
          <a:p>
            <a:endParaRPr lang="en-US" altLang="ja-JP" sz="1200" dirty="0">
              <a:latin typeface="+mj-ea"/>
              <a:ea typeface="+mj-ea"/>
            </a:endParaRPr>
          </a:p>
        </p:txBody>
      </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12</a:t>
            </a:fld>
            <a:endParaRPr kumimoji="1" lang="ja-JP" altLang="en-US"/>
          </a:p>
        </p:txBody>
      </p:sp>
    </p:spTree>
    <p:extLst>
      <p:ext uri="{BB962C8B-B14F-4D97-AF65-F5344CB8AC3E}">
        <p14:creationId xmlns:p14="http://schemas.microsoft.com/office/powerpoint/2010/main" val="2776678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2C811D2-6D31-4704-97AE-1C87B42A6F57}" type="slidenum">
              <a:rPr kumimoji="1" lang="ja-JP" altLang="en-US" smtClean="0"/>
              <a:pPr/>
              <a:t>2</a:t>
            </a:fld>
            <a:endParaRPr kumimoji="1" lang="ja-JP" altLang="en-US"/>
          </a:p>
        </p:txBody>
      </p:sp>
      <p:sp>
        <p:nvSpPr>
          <p:cNvPr id="3" name="テキスト ボックス 2"/>
          <p:cNvSpPr txBox="1"/>
          <p:nvPr/>
        </p:nvSpPr>
        <p:spPr>
          <a:xfrm>
            <a:off x="3598224" y="843149"/>
            <a:ext cx="2137558" cy="369332"/>
          </a:xfrm>
          <a:prstGeom prst="rect">
            <a:avLst/>
          </a:prstGeom>
          <a:noFill/>
        </p:spPr>
        <p:txBody>
          <a:bodyPr wrap="square" rtlCol="0">
            <a:spAutoFit/>
          </a:bodyPr>
          <a:lstStyle/>
          <a:p>
            <a:r>
              <a:rPr lang="ja-JP" altLang="en-US" dirty="0"/>
              <a:t>相違</a:t>
            </a:r>
            <a:r>
              <a:rPr kumimoji="1" lang="ja-JP" altLang="en-US" dirty="0" smtClean="0"/>
              <a:t>表</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552176860"/>
              </p:ext>
            </p:extLst>
          </p:nvPr>
        </p:nvGraphicFramePr>
        <p:xfrm>
          <a:off x="890650" y="1208909"/>
          <a:ext cx="8193973" cy="4650376"/>
        </p:xfrm>
        <a:graphic>
          <a:graphicData uri="http://schemas.openxmlformats.org/drawingml/2006/table">
            <a:tbl>
              <a:tblPr firstRow="1" bandRow="1">
                <a:tableStyleId>{5940675A-B579-460E-94D1-54222C63F5DA}</a:tableStyleId>
              </a:tblPr>
              <a:tblGrid>
                <a:gridCol w="2446316"/>
                <a:gridCol w="5747657"/>
              </a:tblGrid>
              <a:tr h="608439">
                <a:tc>
                  <a:txBody>
                    <a:bodyPr/>
                    <a:lstStyle/>
                    <a:p>
                      <a:r>
                        <a:rPr kumimoji="1" lang="ja-JP" altLang="en-US" dirty="0" smtClean="0"/>
                        <a:t>管理業者</a:t>
                      </a:r>
                      <a:endParaRPr kumimoji="1" lang="en-US" altLang="ja-JP" dirty="0" smtClean="0"/>
                    </a:p>
                    <a:p>
                      <a:r>
                        <a:rPr kumimoji="1" lang="ja-JP" altLang="en-US" dirty="0" smtClean="0"/>
                        <a:t>（管理会社）</a:t>
                      </a:r>
                      <a:endParaRPr kumimoji="1" lang="ja-JP" altLang="en-US"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dirty="0" smtClean="0"/>
                        <a:t>国交省の管理業者登録を受け、管理組合から委託を受けて、基幹事務を含む管理事務を行う</a:t>
                      </a:r>
                      <a:endParaRPr kumimoji="1" lang="ja-JP" altLang="en-US"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4">
                        <a:lumMod val="20000"/>
                        <a:lumOff val="80000"/>
                      </a:schemeClr>
                    </a:solidFill>
                  </a:tcPr>
                </a:tc>
              </a:tr>
              <a:tr h="442949">
                <a:tc>
                  <a:txBody>
                    <a:bodyPr/>
                    <a:lstStyle/>
                    <a:p>
                      <a:r>
                        <a:rPr kumimoji="1" lang="ja-JP" altLang="en-US" dirty="0" smtClean="0"/>
                        <a:t>管理組合</a:t>
                      </a:r>
                      <a:endParaRPr kumimoji="1" lang="en-US" altLang="ja-JP" dirty="0" smtClean="0"/>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dirty="0" smtClean="0"/>
                        <a:t>区分所有者全員で構成する団体</a:t>
                      </a:r>
                      <a:endParaRPr kumimoji="1" lang="ja-JP" altLang="en-US"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4">
                        <a:lumMod val="20000"/>
                        <a:lumOff val="80000"/>
                      </a:schemeClr>
                    </a:solidFill>
                  </a:tcPr>
                </a:tc>
              </a:tr>
              <a:tr h="641267">
                <a:tc>
                  <a:txBody>
                    <a:bodyPr/>
                    <a:lstStyle/>
                    <a:p>
                      <a:r>
                        <a:rPr kumimoji="1" lang="ja-JP" altLang="en-US" dirty="0" smtClean="0"/>
                        <a:t>マンション管理士</a:t>
                      </a:r>
                      <a:endParaRPr kumimoji="1" lang="en-US" altLang="ja-JP" dirty="0" smtClean="0"/>
                    </a:p>
                    <a:p>
                      <a:r>
                        <a:rPr kumimoji="1" lang="en-US" altLang="ja-JP" dirty="0" smtClean="0"/>
                        <a:t>(</a:t>
                      </a:r>
                      <a:r>
                        <a:rPr kumimoji="1" lang="ja-JP" altLang="en-US" dirty="0" smtClean="0"/>
                        <a:t>管理会社勤務、独立）</a:t>
                      </a:r>
                      <a:endParaRPr kumimoji="1" lang="ja-JP" altLang="en-US" dirty="0"/>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r>
                        <a:rPr kumimoji="1" lang="ja-JP" altLang="en-US" dirty="0" smtClean="0"/>
                        <a:t>管理に関して、管理者や区分所有者から相談を受けて助言、指導を行う。</a:t>
                      </a:r>
                      <a:endParaRPr kumimoji="1" lang="ja-JP" altLang="en-US" dirty="0"/>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3">
                        <a:lumMod val="20000"/>
                        <a:lumOff val="80000"/>
                      </a:schemeClr>
                    </a:solidFill>
                  </a:tcPr>
                </a:tc>
              </a:tr>
              <a:tr h="869199">
                <a:tc>
                  <a:txBody>
                    <a:bodyPr/>
                    <a:lstStyle/>
                    <a:p>
                      <a:r>
                        <a:rPr kumimoji="1" lang="ja-JP" altLang="en-US" dirty="0" smtClean="0"/>
                        <a:t>管理業務主任者</a:t>
                      </a:r>
                      <a:endParaRPr kumimoji="1" lang="en-US" altLang="ja-JP" dirty="0" smtClean="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dirty="0" smtClean="0"/>
                        <a:t>管理業者の使用人として、業務を遂行する者。</a:t>
                      </a:r>
                      <a:endParaRPr kumimoji="1" lang="en-US" altLang="ja-JP" dirty="0" smtClean="0"/>
                    </a:p>
                    <a:p>
                      <a:r>
                        <a:rPr kumimoji="1" lang="ja-JP" altLang="en-US" dirty="0" smtClean="0"/>
                        <a:t>重要事項説明、管理業務の処理状況のチェック、報告等のマネージメントを行う。</a:t>
                      </a:r>
                      <a:endParaRPr kumimoji="1" lang="ja-JP" altLang="en-US"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3">
                        <a:lumMod val="20000"/>
                        <a:lumOff val="80000"/>
                      </a:schemeClr>
                    </a:solidFill>
                  </a:tcPr>
                </a:tc>
              </a:tr>
              <a:tr h="608439">
                <a:tc>
                  <a:txBody>
                    <a:bodyPr/>
                    <a:lstStyle/>
                    <a:p>
                      <a:r>
                        <a:rPr kumimoji="1" lang="ja-JP" altLang="en-US" dirty="0" smtClean="0"/>
                        <a:t>建物調査診断</a:t>
                      </a:r>
                      <a:endParaRPr kumimoji="1" lang="en-US" altLang="ja-JP" dirty="0" smtClean="0"/>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FFFCC"/>
                    </a:solidFill>
                  </a:tcPr>
                </a:tc>
                <a:tc>
                  <a:txBody>
                    <a:bodyPr/>
                    <a:lstStyle/>
                    <a:p>
                      <a:r>
                        <a:rPr kumimoji="1" lang="ja-JP" altLang="en-US" dirty="0" smtClean="0"/>
                        <a:t>建物・機器類の劣化、消耗の状況を調査・測定し、将来の影響、対策を明らかにすること。</a:t>
                      </a:r>
                      <a:endParaRPr kumimoji="1" lang="ja-JP" altLang="en-US" dirty="0"/>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FFFFCC"/>
                    </a:solidFill>
                  </a:tcPr>
                </a:tc>
              </a:tr>
              <a:tr h="608439">
                <a:tc>
                  <a:txBody>
                    <a:bodyPr/>
                    <a:lstStyle/>
                    <a:p>
                      <a:r>
                        <a:rPr kumimoji="1" lang="ja-JP" altLang="en-US" dirty="0" smtClean="0"/>
                        <a:t>大規模修繕工事</a:t>
                      </a:r>
                      <a:endParaRPr kumimoji="1" lang="ja-JP" altLang="en-US"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dirty="0" smtClean="0"/>
                        <a:t>損傷や劣化について、竣工当時の現状（初期性能）にする修繕で大規模な工事。</a:t>
                      </a:r>
                      <a:endParaRPr kumimoji="1" lang="ja-JP" altLang="en-US"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FFCC"/>
                    </a:solidFill>
                  </a:tcPr>
                </a:tc>
              </a:tr>
              <a:tr h="347680">
                <a:tc>
                  <a:txBody>
                    <a:bodyPr/>
                    <a:lstStyle/>
                    <a:p>
                      <a:r>
                        <a:rPr kumimoji="1" lang="ja-JP" altLang="en-US" dirty="0" smtClean="0"/>
                        <a:t>管理組合</a:t>
                      </a:r>
                      <a:endParaRPr kumimoji="1" lang="ja-JP" altLang="en-US" dirty="0"/>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C2FDA5"/>
                    </a:solidFill>
                  </a:tcPr>
                </a:tc>
                <a:tc>
                  <a:txBody>
                    <a:bodyPr/>
                    <a:lstStyle/>
                    <a:p>
                      <a:r>
                        <a:rPr kumimoji="1" lang="ja-JP" altLang="en-US" dirty="0" smtClean="0"/>
                        <a:t>区分所有者は全員加入。共用部の管理</a:t>
                      </a:r>
                      <a:endParaRPr kumimoji="1" lang="ja-JP" altLang="en-US" dirty="0"/>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C2FDA5"/>
                    </a:solidFill>
                  </a:tcPr>
                </a:tc>
              </a:tr>
              <a:tr h="347001">
                <a:tc>
                  <a:txBody>
                    <a:bodyPr/>
                    <a:lstStyle/>
                    <a:p>
                      <a:r>
                        <a:rPr kumimoji="1" lang="ja-JP" altLang="en-US" dirty="0" smtClean="0"/>
                        <a:t>自治会</a:t>
                      </a:r>
                      <a:endParaRPr kumimoji="1" lang="ja-JP" altLang="en-US"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C2FDA5"/>
                    </a:solidFill>
                  </a:tcPr>
                </a:tc>
                <a:tc>
                  <a:txBody>
                    <a:bodyPr/>
                    <a:lstStyle/>
                    <a:p>
                      <a:r>
                        <a:rPr kumimoji="1" lang="ja-JP" altLang="en-US" dirty="0" smtClean="0"/>
                        <a:t>加入は任意。親睦、コミュニケーション</a:t>
                      </a:r>
                      <a:endParaRPr kumimoji="1" lang="ja-JP" altLang="en-US"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C2FDA5"/>
                    </a:solidFill>
                  </a:tcPr>
                </a:tc>
              </a:tr>
            </a:tbl>
          </a:graphicData>
        </a:graphic>
      </p:graphicFrame>
      <p:sp>
        <p:nvSpPr>
          <p:cNvPr id="5" name="正方形/長方形 4"/>
          <p:cNvSpPr/>
          <p:nvPr/>
        </p:nvSpPr>
        <p:spPr>
          <a:xfrm>
            <a:off x="486887" y="1603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１</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相違表</a:t>
            </a:r>
            <a:r>
              <a:rPr lang="ja-JP" altLang="en-US" sz="3600" b="1" dirty="0" smtClean="0">
                <a:latin typeface="+mj-ea"/>
                <a:ea typeface="+mj-ea"/>
              </a:rPr>
              <a:t>　</a:t>
            </a:r>
            <a:endParaRPr lang="en-US" altLang="ja-JP" sz="3600" b="1" dirty="0">
              <a:latin typeface="+mj-ea"/>
              <a:ea typeface="+mj-ea"/>
            </a:endParaRPr>
          </a:p>
        </p:txBody>
      </p:sp>
    </p:spTree>
    <p:extLst>
      <p:ext uri="{BB962C8B-B14F-4D97-AF65-F5344CB8AC3E}">
        <p14:creationId xmlns:p14="http://schemas.microsoft.com/office/powerpoint/2010/main" val="201755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3019752819"/>
              </p:ext>
            </p:extLst>
          </p:nvPr>
        </p:nvGraphicFramePr>
        <p:xfrm>
          <a:off x="541338" y="605641"/>
          <a:ext cx="8959850" cy="5110761"/>
        </p:xfrm>
        <a:graphic>
          <a:graphicData uri="http://schemas.openxmlformats.org/presentationml/2006/ole">
            <mc:AlternateContent xmlns:mc="http://schemas.openxmlformats.org/markup-compatibility/2006">
              <mc:Choice xmlns:v="urn:schemas-microsoft-com:vml" Requires="v">
                <p:oleObj spid="_x0000_s6442" name="ワークシート" r:id="rId5" imgW="9591809" imgH="5219706" progId="Excel.Sheet.12">
                  <p:embed/>
                </p:oleObj>
              </mc:Choice>
              <mc:Fallback>
                <p:oleObj name="ワークシート" r:id="rId5" imgW="9591809" imgH="5219706" progId="Excel.Sheet.12">
                  <p:embed/>
                  <p:pic>
                    <p:nvPicPr>
                      <p:cNvPr id="0" name=""/>
                      <p:cNvPicPr>
                        <a:picLocks noChangeAspect="1" noChangeArrowheads="1"/>
                      </p:cNvPicPr>
                      <p:nvPr/>
                    </p:nvPicPr>
                    <p:blipFill>
                      <a:blip r:embed="rId6"/>
                      <a:srcRect/>
                      <a:stretch>
                        <a:fillRect/>
                      </a:stretch>
                    </p:blipFill>
                    <p:spPr bwMode="auto">
                      <a:xfrm>
                        <a:off x="541338" y="605641"/>
                        <a:ext cx="8959850" cy="5110761"/>
                      </a:xfrm>
                      <a:prstGeom prst="rect">
                        <a:avLst/>
                      </a:prstGeom>
                      <a:noFill/>
                      <a:ln>
                        <a:noFill/>
                      </a:ln>
                      <a:extLst/>
                    </p:spPr>
                  </p:pic>
                </p:oleObj>
              </mc:Fallback>
            </mc:AlternateContent>
          </a:graphicData>
        </a:graphic>
      </p:graphicFrame>
      <p:sp>
        <p:nvSpPr>
          <p:cNvPr id="4" name="正方形/長方形 3"/>
          <p:cNvSpPr/>
          <p:nvPr/>
        </p:nvSpPr>
        <p:spPr>
          <a:xfrm>
            <a:off x="486887" y="1603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２</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マンション管理適正化法</a:t>
            </a:r>
            <a:r>
              <a:rPr lang="ja-JP" altLang="en-US" sz="3600" b="1" dirty="0" smtClean="0">
                <a:latin typeface="+mj-ea"/>
                <a:ea typeface="+mj-ea"/>
              </a:rPr>
              <a:t>　</a:t>
            </a:r>
            <a:endParaRPr lang="en-US" altLang="ja-JP" sz="3600" b="1" dirty="0">
              <a:latin typeface="+mj-ea"/>
              <a:ea typeface="+mj-ea"/>
            </a:endParaRPr>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3</a:t>
            </a:fld>
            <a:endParaRPr kumimoji="1" lang="ja-JP" altLang="en-US"/>
          </a:p>
        </p:txBody>
      </p:sp>
    </p:spTree>
    <p:extLst>
      <p:ext uri="{BB962C8B-B14F-4D97-AF65-F5344CB8AC3E}">
        <p14:creationId xmlns:p14="http://schemas.microsoft.com/office/powerpoint/2010/main" val="4145345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71498" y="1306053"/>
            <a:ext cx="2664296" cy="1384995"/>
          </a:xfrm>
          <a:prstGeom prst="rect">
            <a:avLst/>
          </a:prstGeom>
          <a:noFill/>
        </p:spPr>
        <p:txBody>
          <a:bodyPr wrap="square" rtlCol="0">
            <a:spAutoFit/>
          </a:bodyPr>
          <a:lstStyle/>
          <a:p>
            <a:r>
              <a:rPr kumimoji="1" lang="ja-JP" altLang="en-US" sz="1200" b="1" dirty="0" smtClean="0"/>
              <a:t>管理組合が留意すべき基本的事項</a:t>
            </a:r>
            <a:endParaRPr kumimoji="1" lang="en-US" altLang="ja-JP" sz="1200" b="1" dirty="0" smtClean="0"/>
          </a:p>
          <a:p>
            <a:r>
              <a:rPr kumimoji="1" lang="ja-JP" altLang="en-US" sz="1200" dirty="0" smtClean="0"/>
              <a:t>①</a:t>
            </a:r>
            <a:r>
              <a:rPr kumimoji="1" lang="ja-JP" altLang="en-US" sz="1200" dirty="0" smtClean="0">
                <a:solidFill>
                  <a:srgbClr val="FF0000"/>
                </a:solidFill>
              </a:rPr>
              <a:t>管理組合</a:t>
            </a:r>
            <a:r>
              <a:rPr kumimoji="1" lang="ja-JP" altLang="en-US" sz="1200" dirty="0" smtClean="0">
                <a:solidFill>
                  <a:srgbClr val="0070C0"/>
                </a:solidFill>
              </a:rPr>
              <a:t>の自主的運営</a:t>
            </a:r>
            <a:endParaRPr kumimoji="1" lang="en-US" altLang="ja-JP" sz="1200" dirty="0" smtClean="0">
              <a:solidFill>
                <a:srgbClr val="0070C0"/>
              </a:solidFill>
            </a:endParaRPr>
          </a:p>
          <a:p>
            <a:r>
              <a:rPr lang="ja-JP" altLang="en-US" sz="1200" dirty="0" smtClean="0"/>
              <a:t>②適正な管理規約の作成及び改正</a:t>
            </a:r>
            <a:endParaRPr lang="en-US" altLang="ja-JP" sz="1200" dirty="0" smtClean="0"/>
          </a:p>
          <a:p>
            <a:r>
              <a:rPr lang="ja-JP" altLang="en-US" sz="1200" dirty="0" smtClean="0"/>
              <a:t>③共用部分の範囲及び管理費用の</a:t>
            </a:r>
            <a:endParaRPr lang="en-US" altLang="ja-JP" sz="1200" dirty="0" smtClean="0"/>
          </a:p>
          <a:p>
            <a:r>
              <a:rPr lang="ja-JP" altLang="en-US" sz="1200" dirty="0"/>
              <a:t>　</a:t>
            </a:r>
            <a:r>
              <a:rPr lang="ja-JP" altLang="en-US" sz="1200" dirty="0" smtClean="0"/>
              <a:t>明確化</a:t>
            </a:r>
            <a:endParaRPr lang="en-US" altLang="ja-JP" sz="1200" dirty="0" smtClean="0"/>
          </a:p>
          <a:p>
            <a:r>
              <a:rPr kumimoji="1" lang="ja-JP" altLang="en-US" sz="1200" dirty="0" smtClean="0"/>
              <a:t>④管理組合の適正な経理</a:t>
            </a:r>
            <a:endParaRPr kumimoji="1" lang="en-US" altLang="ja-JP" sz="1200" dirty="0" smtClean="0"/>
          </a:p>
          <a:p>
            <a:r>
              <a:rPr lang="ja-JP" altLang="en-US" sz="1200" dirty="0" smtClean="0"/>
              <a:t>⑤長期修繕計画の策定及び見直し</a:t>
            </a:r>
            <a:endParaRPr kumimoji="1" lang="en-US" altLang="ja-JP" sz="1200" dirty="0"/>
          </a:p>
        </p:txBody>
      </p:sp>
      <p:sp>
        <p:nvSpPr>
          <p:cNvPr id="4" name="角丸四角形 3"/>
          <p:cNvSpPr/>
          <p:nvPr/>
        </p:nvSpPr>
        <p:spPr>
          <a:xfrm>
            <a:off x="3563888" y="1212022"/>
            <a:ext cx="2664296" cy="167969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6591893" y="1212022"/>
            <a:ext cx="2664296" cy="149503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563888" y="1264798"/>
            <a:ext cx="2664296" cy="1569660"/>
          </a:xfrm>
          <a:prstGeom prst="rect">
            <a:avLst/>
          </a:prstGeom>
          <a:noFill/>
        </p:spPr>
        <p:txBody>
          <a:bodyPr wrap="square" rtlCol="0">
            <a:spAutoFit/>
          </a:bodyPr>
          <a:lstStyle/>
          <a:p>
            <a:r>
              <a:rPr kumimoji="1" lang="ja-JP" altLang="en-US" sz="1200" b="1" dirty="0" smtClean="0"/>
              <a:t>マンションの区分所有者が留意すべき基本的事項</a:t>
            </a:r>
            <a:endParaRPr kumimoji="1" lang="en-US" altLang="ja-JP" sz="1200" b="1" dirty="0" smtClean="0"/>
          </a:p>
          <a:p>
            <a:r>
              <a:rPr kumimoji="1" lang="ja-JP" altLang="en-US" sz="1200" dirty="0" smtClean="0"/>
              <a:t>①管理規約、管理委託契約、長期修</a:t>
            </a:r>
            <a:endParaRPr kumimoji="1" lang="en-US" altLang="ja-JP" sz="1200" dirty="0" smtClean="0"/>
          </a:p>
          <a:p>
            <a:r>
              <a:rPr kumimoji="1" lang="ja-JP" altLang="en-US" sz="1200" dirty="0" smtClean="0"/>
              <a:t>　繕計画の認識</a:t>
            </a:r>
            <a:endParaRPr kumimoji="1" lang="en-US" altLang="ja-JP" sz="1200" dirty="0" smtClean="0"/>
          </a:p>
          <a:p>
            <a:r>
              <a:rPr lang="ja-JP" altLang="en-US" sz="1200" dirty="0" smtClean="0"/>
              <a:t>②管理運営への積極的な参加</a:t>
            </a:r>
            <a:endParaRPr lang="en-US" altLang="ja-JP" sz="1200" dirty="0" smtClean="0"/>
          </a:p>
          <a:p>
            <a:r>
              <a:rPr lang="ja-JP" altLang="en-US" sz="1200" dirty="0" smtClean="0"/>
              <a:t>③法令の理解、管理規約、集会の</a:t>
            </a:r>
            <a:endParaRPr lang="en-US" altLang="ja-JP" sz="1200" dirty="0" smtClean="0"/>
          </a:p>
          <a:p>
            <a:r>
              <a:rPr lang="ja-JP" altLang="en-US" sz="1200" dirty="0"/>
              <a:t>　</a:t>
            </a:r>
            <a:r>
              <a:rPr lang="ja-JP" altLang="en-US" sz="1200" dirty="0" smtClean="0"/>
              <a:t>決議等の遵守</a:t>
            </a:r>
            <a:endParaRPr lang="en-US" altLang="ja-JP" sz="1200" dirty="0" smtClean="0"/>
          </a:p>
          <a:p>
            <a:r>
              <a:rPr kumimoji="1" lang="ja-JP" altLang="en-US" sz="1200" dirty="0" smtClean="0"/>
              <a:t>④占有者も同一の義務</a:t>
            </a:r>
            <a:endParaRPr kumimoji="1" lang="en-US" altLang="ja-JP" sz="1200" dirty="0"/>
          </a:p>
        </p:txBody>
      </p:sp>
      <p:sp>
        <p:nvSpPr>
          <p:cNvPr id="7" name="角丸四角形 6"/>
          <p:cNvSpPr/>
          <p:nvPr/>
        </p:nvSpPr>
        <p:spPr>
          <a:xfrm>
            <a:off x="448120" y="1196018"/>
            <a:ext cx="2664296" cy="149503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91893" y="1318619"/>
            <a:ext cx="2664296" cy="1200329"/>
          </a:xfrm>
          <a:prstGeom prst="rect">
            <a:avLst/>
          </a:prstGeom>
          <a:noFill/>
        </p:spPr>
        <p:txBody>
          <a:bodyPr wrap="square" rtlCol="0">
            <a:spAutoFit/>
          </a:bodyPr>
          <a:lstStyle/>
          <a:p>
            <a:r>
              <a:rPr kumimoji="1" lang="ja-JP" altLang="en-US" sz="1200" b="1" dirty="0" smtClean="0"/>
              <a:t>管理委託契約に関する基本的事項</a:t>
            </a:r>
            <a:endParaRPr kumimoji="1" lang="en-US" altLang="ja-JP" sz="1200" b="1" dirty="0" smtClean="0"/>
          </a:p>
          <a:p>
            <a:r>
              <a:rPr kumimoji="1" lang="ja-JP" altLang="en-US" sz="1200" dirty="0" smtClean="0"/>
              <a:t>①</a:t>
            </a:r>
            <a:r>
              <a:rPr kumimoji="1" lang="ja-JP" altLang="en-US" sz="1200" dirty="0" smtClean="0">
                <a:solidFill>
                  <a:srgbClr val="FF0000"/>
                </a:solidFill>
              </a:rPr>
              <a:t>管理組合</a:t>
            </a:r>
            <a:r>
              <a:rPr kumimoji="1" lang="ja-JP" altLang="en-US" sz="1200" dirty="0" smtClean="0"/>
              <a:t>の</a:t>
            </a:r>
            <a:r>
              <a:rPr kumimoji="1" lang="ja-JP" altLang="en-US" sz="1200" dirty="0" smtClean="0">
                <a:solidFill>
                  <a:srgbClr val="0070C0"/>
                </a:solidFill>
              </a:rPr>
              <a:t>主体性が前提</a:t>
            </a:r>
            <a:endParaRPr kumimoji="1" lang="en-US" altLang="ja-JP" sz="1200" dirty="0" smtClean="0">
              <a:solidFill>
                <a:srgbClr val="0070C0"/>
              </a:solidFill>
            </a:endParaRPr>
          </a:p>
          <a:p>
            <a:r>
              <a:rPr lang="ja-JP" altLang="en-US" sz="1200" dirty="0" smtClean="0"/>
              <a:t>②管理委託契約先の適正な選定</a:t>
            </a:r>
            <a:endParaRPr lang="en-US" altLang="ja-JP" sz="1200" dirty="0" smtClean="0"/>
          </a:p>
          <a:p>
            <a:r>
              <a:rPr lang="ja-JP" altLang="en-US" sz="1200" dirty="0" smtClean="0"/>
              <a:t>③</a:t>
            </a:r>
            <a:r>
              <a:rPr lang="ja-JP" altLang="en-US" sz="1200" dirty="0"/>
              <a:t>管理</a:t>
            </a:r>
            <a:r>
              <a:rPr lang="ja-JP" altLang="en-US" sz="1200" dirty="0" smtClean="0"/>
              <a:t>委託内容の周知及び適正化</a:t>
            </a:r>
            <a:endParaRPr lang="en-US" altLang="ja-JP" sz="1200" dirty="0" smtClean="0"/>
          </a:p>
          <a:p>
            <a:r>
              <a:rPr kumimoji="1" lang="ja-JP" altLang="en-US" sz="1200" dirty="0" smtClean="0"/>
              <a:t>④トラブルの際のマンション管理業者</a:t>
            </a:r>
            <a:endParaRPr kumimoji="1" lang="en-US" altLang="ja-JP" sz="1200" dirty="0" smtClean="0"/>
          </a:p>
          <a:p>
            <a:r>
              <a:rPr kumimoji="1" lang="ja-JP" altLang="en-US" sz="1200" dirty="0" smtClean="0"/>
              <a:t>　　団体の活用</a:t>
            </a:r>
            <a:endParaRPr kumimoji="1" lang="en-US" altLang="ja-JP" sz="1200" dirty="0"/>
          </a:p>
        </p:txBody>
      </p:sp>
      <p:sp>
        <p:nvSpPr>
          <p:cNvPr id="9" name="テキスト ボックス 8"/>
          <p:cNvSpPr txBox="1"/>
          <p:nvPr/>
        </p:nvSpPr>
        <p:spPr>
          <a:xfrm>
            <a:off x="3023828" y="3373413"/>
            <a:ext cx="3960440" cy="1200329"/>
          </a:xfrm>
          <a:prstGeom prst="rect">
            <a:avLst/>
          </a:prstGeom>
          <a:noFill/>
        </p:spPr>
        <p:txBody>
          <a:bodyPr wrap="square" rtlCol="0">
            <a:spAutoFit/>
          </a:bodyPr>
          <a:lstStyle/>
          <a:p>
            <a:r>
              <a:rPr kumimoji="1" lang="ja-JP" altLang="en-US" sz="1200" b="1" dirty="0" smtClean="0"/>
              <a:t>マンション管理の適正化の基本的方向</a:t>
            </a:r>
            <a:endParaRPr kumimoji="1" lang="en-US" altLang="ja-JP" sz="1200" b="1" dirty="0" smtClean="0"/>
          </a:p>
          <a:p>
            <a:r>
              <a:rPr kumimoji="1" lang="ja-JP" altLang="en-US" sz="1200" dirty="0" smtClean="0"/>
              <a:t>①</a:t>
            </a:r>
            <a:r>
              <a:rPr lang="ja-JP" altLang="en-US" sz="1200" dirty="0">
                <a:solidFill>
                  <a:srgbClr val="FF0000"/>
                </a:solidFill>
              </a:rPr>
              <a:t>管理</a:t>
            </a:r>
            <a:r>
              <a:rPr lang="ja-JP" altLang="en-US" sz="1200" dirty="0" smtClean="0">
                <a:solidFill>
                  <a:srgbClr val="FF0000"/>
                </a:solidFill>
              </a:rPr>
              <a:t>組合</a:t>
            </a:r>
            <a:r>
              <a:rPr lang="ja-JP" altLang="en-US" sz="1200" dirty="0" smtClean="0"/>
              <a:t>による</a:t>
            </a:r>
            <a:r>
              <a:rPr lang="ja-JP" altLang="en-US" sz="1200" dirty="0" smtClean="0">
                <a:solidFill>
                  <a:srgbClr val="0070C0"/>
                </a:solidFill>
              </a:rPr>
              <a:t>主体的な管理</a:t>
            </a:r>
            <a:endParaRPr kumimoji="1" lang="en-US" altLang="ja-JP" sz="1200" dirty="0" smtClean="0">
              <a:solidFill>
                <a:srgbClr val="0070C0"/>
              </a:solidFill>
            </a:endParaRPr>
          </a:p>
          <a:p>
            <a:r>
              <a:rPr lang="ja-JP" altLang="en-US" sz="1200" dirty="0" smtClean="0"/>
              <a:t>②管理委託契約の十分な検討</a:t>
            </a:r>
            <a:endParaRPr lang="en-US" altLang="ja-JP" sz="1200" dirty="0" smtClean="0"/>
          </a:p>
          <a:p>
            <a:r>
              <a:rPr lang="ja-JP" altLang="en-US" sz="1200" dirty="0" smtClean="0"/>
              <a:t>③</a:t>
            </a:r>
            <a:r>
              <a:rPr lang="ja-JP" altLang="en-US" sz="1200" dirty="0"/>
              <a:t>管理運営への積極的な参加</a:t>
            </a:r>
            <a:endParaRPr lang="en-US" altLang="ja-JP" sz="1200" dirty="0"/>
          </a:p>
          <a:p>
            <a:r>
              <a:rPr kumimoji="1" lang="ja-JP" altLang="en-US" sz="1200" dirty="0" smtClean="0"/>
              <a:t>④</a:t>
            </a:r>
            <a:r>
              <a:rPr kumimoji="1" lang="ja-JP" altLang="en-US" sz="1200" dirty="0" smtClean="0">
                <a:solidFill>
                  <a:srgbClr val="FF0000"/>
                </a:solidFill>
              </a:rPr>
              <a:t>マンション管理士等</a:t>
            </a:r>
            <a:r>
              <a:rPr kumimoji="1" lang="ja-JP" altLang="en-US" sz="1200" dirty="0" smtClean="0">
                <a:solidFill>
                  <a:srgbClr val="0070C0"/>
                </a:solidFill>
              </a:rPr>
              <a:t>専門的知識を有する者の活用</a:t>
            </a:r>
            <a:endParaRPr kumimoji="1" lang="en-US" altLang="ja-JP" sz="1200" dirty="0" smtClean="0">
              <a:solidFill>
                <a:srgbClr val="0070C0"/>
              </a:solidFill>
            </a:endParaRPr>
          </a:p>
          <a:p>
            <a:r>
              <a:rPr lang="ja-JP" altLang="en-US" sz="1200" dirty="0" smtClean="0"/>
              <a:t>⑤支援体制の整備強化</a:t>
            </a:r>
            <a:endParaRPr kumimoji="1" lang="en-US" altLang="ja-JP" sz="1200" dirty="0"/>
          </a:p>
        </p:txBody>
      </p:sp>
      <p:sp>
        <p:nvSpPr>
          <p:cNvPr id="10" name="角丸四角形 9"/>
          <p:cNvSpPr/>
          <p:nvPr/>
        </p:nvSpPr>
        <p:spPr>
          <a:xfrm>
            <a:off x="2843808" y="3310002"/>
            <a:ext cx="3888432" cy="14061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81300" y="5123212"/>
            <a:ext cx="3240360" cy="1200329"/>
          </a:xfrm>
          <a:prstGeom prst="rect">
            <a:avLst/>
          </a:prstGeom>
          <a:noFill/>
        </p:spPr>
        <p:txBody>
          <a:bodyPr wrap="square" rtlCol="0">
            <a:spAutoFit/>
          </a:bodyPr>
          <a:lstStyle/>
          <a:p>
            <a:r>
              <a:rPr kumimoji="1" lang="ja-JP" altLang="en-US" sz="1200" b="1" dirty="0" smtClean="0">
                <a:solidFill>
                  <a:srgbClr val="FF0000"/>
                </a:solidFill>
              </a:rPr>
              <a:t>マンション管理士制度</a:t>
            </a:r>
            <a:r>
              <a:rPr kumimoji="1" lang="ja-JP" altLang="en-US" sz="1200" b="1" dirty="0" smtClean="0"/>
              <a:t>の普及と活用について</a:t>
            </a:r>
            <a:endParaRPr kumimoji="1" lang="en-US" altLang="ja-JP" sz="1200" b="1" dirty="0" smtClean="0"/>
          </a:p>
          <a:p>
            <a:r>
              <a:rPr kumimoji="1" lang="ja-JP" altLang="en-US" sz="1200" dirty="0" smtClean="0"/>
              <a:t>①</a:t>
            </a:r>
            <a:r>
              <a:rPr kumimoji="1" lang="ja-JP" altLang="en-US" sz="1200" dirty="0" smtClean="0">
                <a:solidFill>
                  <a:srgbClr val="FF0000"/>
                </a:solidFill>
              </a:rPr>
              <a:t>国、地方公共団体</a:t>
            </a:r>
            <a:r>
              <a:rPr kumimoji="1" lang="ja-JP" altLang="en-US" sz="1200" dirty="0" smtClean="0"/>
              <a:t>及びマンション管理適正</a:t>
            </a:r>
            <a:endParaRPr kumimoji="1" lang="en-US" altLang="ja-JP" sz="1200" dirty="0" smtClean="0"/>
          </a:p>
          <a:p>
            <a:r>
              <a:rPr kumimoji="1" lang="ja-JP" altLang="en-US" sz="1200" dirty="0" smtClean="0"/>
              <a:t>　化推進センターによる</a:t>
            </a:r>
            <a:r>
              <a:rPr kumimoji="1" lang="ja-JP" altLang="en-US" sz="1200" dirty="0" smtClean="0">
                <a:solidFill>
                  <a:srgbClr val="0070C0"/>
                </a:solidFill>
              </a:rPr>
              <a:t>マンション管理士制</a:t>
            </a:r>
            <a:endParaRPr kumimoji="1" lang="en-US" altLang="ja-JP" sz="1200" dirty="0" smtClean="0">
              <a:solidFill>
                <a:srgbClr val="0070C0"/>
              </a:solidFill>
            </a:endParaRPr>
          </a:p>
          <a:p>
            <a:r>
              <a:rPr lang="ja-JP" altLang="en-US" sz="1200" dirty="0">
                <a:solidFill>
                  <a:srgbClr val="0070C0"/>
                </a:solidFill>
              </a:rPr>
              <a:t>　</a:t>
            </a:r>
            <a:r>
              <a:rPr kumimoji="1" lang="ja-JP" altLang="en-US" sz="1200" dirty="0" smtClean="0">
                <a:solidFill>
                  <a:srgbClr val="0070C0"/>
                </a:solidFill>
              </a:rPr>
              <a:t>度の普及のための情報提供</a:t>
            </a:r>
            <a:endParaRPr kumimoji="1" lang="en-US" altLang="ja-JP" sz="1200" dirty="0" smtClean="0">
              <a:solidFill>
                <a:srgbClr val="0070C0"/>
              </a:solidFill>
            </a:endParaRPr>
          </a:p>
          <a:p>
            <a:r>
              <a:rPr lang="ja-JP" altLang="en-US" sz="1200" dirty="0" smtClean="0"/>
              <a:t>②</a:t>
            </a:r>
            <a:r>
              <a:rPr lang="ja-JP" altLang="en-US" sz="1200" dirty="0" smtClean="0">
                <a:solidFill>
                  <a:srgbClr val="FF0000"/>
                </a:solidFill>
              </a:rPr>
              <a:t>マンション管理士</a:t>
            </a:r>
            <a:r>
              <a:rPr lang="ja-JP" altLang="en-US" sz="1200" dirty="0" smtClean="0"/>
              <a:t>等</a:t>
            </a:r>
            <a:r>
              <a:rPr lang="ja-JP" altLang="en-US" sz="1200" dirty="0" smtClean="0">
                <a:solidFill>
                  <a:srgbClr val="0070C0"/>
                </a:solidFill>
              </a:rPr>
              <a:t>専門的知識を有する者</a:t>
            </a:r>
            <a:endParaRPr lang="en-US" altLang="ja-JP" sz="1200" dirty="0" smtClean="0">
              <a:solidFill>
                <a:srgbClr val="0070C0"/>
              </a:solidFill>
            </a:endParaRPr>
          </a:p>
          <a:p>
            <a:r>
              <a:rPr lang="ja-JP" altLang="en-US" sz="1200" dirty="0">
                <a:solidFill>
                  <a:srgbClr val="0070C0"/>
                </a:solidFill>
              </a:rPr>
              <a:t>　</a:t>
            </a:r>
            <a:r>
              <a:rPr lang="ja-JP" altLang="en-US" sz="1200" dirty="0" smtClean="0">
                <a:solidFill>
                  <a:srgbClr val="0070C0"/>
                </a:solidFill>
              </a:rPr>
              <a:t>の活用</a:t>
            </a:r>
            <a:endParaRPr kumimoji="1" lang="en-US" altLang="ja-JP" sz="1200" dirty="0">
              <a:solidFill>
                <a:srgbClr val="0070C0"/>
              </a:solidFill>
            </a:endParaRPr>
          </a:p>
        </p:txBody>
      </p:sp>
      <p:sp>
        <p:nvSpPr>
          <p:cNvPr id="12" name="角丸四角形 11"/>
          <p:cNvSpPr/>
          <p:nvPr/>
        </p:nvSpPr>
        <p:spPr>
          <a:xfrm>
            <a:off x="448120" y="5033207"/>
            <a:ext cx="3371136" cy="13103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655789" y="5066262"/>
            <a:ext cx="3600400" cy="1569660"/>
          </a:xfrm>
          <a:prstGeom prst="rect">
            <a:avLst/>
          </a:prstGeom>
          <a:noFill/>
        </p:spPr>
        <p:txBody>
          <a:bodyPr wrap="square" rtlCol="0">
            <a:spAutoFit/>
          </a:bodyPr>
          <a:lstStyle/>
          <a:p>
            <a:r>
              <a:rPr kumimoji="1" lang="ja-JP" altLang="en-US" sz="1200" b="1" dirty="0" smtClean="0">
                <a:solidFill>
                  <a:srgbClr val="FF0000"/>
                </a:solidFill>
              </a:rPr>
              <a:t>国、地方公共団体</a:t>
            </a:r>
            <a:r>
              <a:rPr kumimoji="1" lang="ja-JP" altLang="en-US" sz="1200" b="1" dirty="0" smtClean="0"/>
              <a:t>及びマンション管理適正</a:t>
            </a:r>
            <a:endParaRPr kumimoji="1" lang="en-US" altLang="ja-JP" sz="1200" b="1" dirty="0" smtClean="0"/>
          </a:p>
          <a:p>
            <a:r>
              <a:rPr kumimoji="1" lang="ja-JP" altLang="en-US" sz="1200" b="1" dirty="0" smtClean="0"/>
              <a:t>　化推進センターの</a:t>
            </a:r>
            <a:r>
              <a:rPr lang="ja-JP" altLang="en-US" sz="1200" b="1" dirty="0" smtClean="0"/>
              <a:t>支援</a:t>
            </a:r>
            <a:endParaRPr lang="en-US" altLang="ja-JP" sz="1200" b="1" dirty="0" smtClean="0"/>
          </a:p>
          <a:p>
            <a:r>
              <a:rPr kumimoji="1" lang="ja-JP" altLang="en-US" sz="1200" dirty="0" smtClean="0"/>
              <a:t>①上記第三者による</a:t>
            </a:r>
            <a:r>
              <a:rPr kumimoji="1" lang="ja-JP" altLang="en-US" sz="1200" dirty="0" smtClean="0">
                <a:solidFill>
                  <a:srgbClr val="0070C0"/>
                </a:solidFill>
              </a:rPr>
              <a:t>管理組合の管理者等から</a:t>
            </a:r>
            <a:endParaRPr kumimoji="1" lang="en-US" altLang="ja-JP" sz="1200" dirty="0" smtClean="0">
              <a:solidFill>
                <a:srgbClr val="0070C0"/>
              </a:solidFill>
            </a:endParaRPr>
          </a:p>
          <a:p>
            <a:r>
              <a:rPr lang="ja-JP" altLang="en-US" sz="1200" dirty="0">
                <a:solidFill>
                  <a:srgbClr val="0070C0"/>
                </a:solidFill>
              </a:rPr>
              <a:t>　</a:t>
            </a:r>
            <a:r>
              <a:rPr kumimoji="1" lang="ja-JP" altLang="en-US" sz="1200" dirty="0" smtClean="0">
                <a:solidFill>
                  <a:srgbClr val="0070C0"/>
                </a:solidFill>
              </a:rPr>
              <a:t>の相談に応じられるネットワーク作り</a:t>
            </a:r>
            <a:endParaRPr kumimoji="1" lang="en-US" altLang="ja-JP" sz="1200" dirty="0" smtClean="0">
              <a:solidFill>
                <a:srgbClr val="0070C0"/>
              </a:solidFill>
            </a:endParaRPr>
          </a:p>
          <a:p>
            <a:r>
              <a:rPr lang="ja-JP" altLang="en-US" sz="1200" dirty="0" smtClean="0"/>
              <a:t>②</a:t>
            </a:r>
            <a:r>
              <a:rPr lang="ja-JP" altLang="en-US" sz="1200" dirty="0" smtClean="0">
                <a:solidFill>
                  <a:srgbClr val="FF0000"/>
                </a:solidFill>
              </a:rPr>
              <a:t>地方</a:t>
            </a:r>
            <a:r>
              <a:rPr lang="ja-JP" altLang="en-US" sz="1200" dirty="0">
                <a:solidFill>
                  <a:srgbClr val="FF0000"/>
                </a:solidFill>
              </a:rPr>
              <a:t>公共</a:t>
            </a:r>
            <a:r>
              <a:rPr lang="ja-JP" altLang="en-US" sz="1200" dirty="0" smtClean="0">
                <a:solidFill>
                  <a:srgbClr val="FF0000"/>
                </a:solidFill>
              </a:rPr>
              <a:t>団体</a:t>
            </a:r>
            <a:r>
              <a:rPr lang="ja-JP" altLang="en-US" sz="1200" dirty="0" smtClean="0"/>
              <a:t>における</a:t>
            </a:r>
            <a:r>
              <a:rPr lang="ja-JP" altLang="en-US" sz="1200" dirty="0" smtClean="0">
                <a:solidFill>
                  <a:srgbClr val="0070C0"/>
                </a:solidFill>
              </a:rPr>
              <a:t>マンション管理士等</a:t>
            </a:r>
            <a:endParaRPr lang="en-US" altLang="ja-JP" sz="1200" dirty="0" smtClean="0">
              <a:solidFill>
                <a:srgbClr val="0070C0"/>
              </a:solidFill>
            </a:endParaRPr>
          </a:p>
          <a:p>
            <a:r>
              <a:rPr lang="ja-JP" altLang="en-US" sz="1200" dirty="0">
                <a:solidFill>
                  <a:srgbClr val="0070C0"/>
                </a:solidFill>
              </a:rPr>
              <a:t>　</a:t>
            </a:r>
            <a:r>
              <a:rPr lang="ja-JP" altLang="en-US" sz="1200" dirty="0" smtClean="0">
                <a:solidFill>
                  <a:srgbClr val="0070C0"/>
                </a:solidFill>
              </a:rPr>
              <a:t>を活用した相談体制の充実</a:t>
            </a:r>
            <a:endParaRPr lang="en-US" altLang="ja-JP" sz="1200" dirty="0" smtClean="0">
              <a:solidFill>
                <a:srgbClr val="0070C0"/>
              </a:solidFill>
            </a:endParaRPr>
          </a:p>
          <a:p>
            <a:r>
              <a:rPr kumimoji="1" lang="ja-JP" altLang="en-US" sz="1200" dirty="0" smtClean="0"/>
              <a:t>③マンション管理適正化推進センターによ</a:t>
            </a:r>
            <a:r>
              <a:rPr lang="ja-JP" altLang="en-US" sz="1200" dirty="0" smtClean="0"/>
              <a:t>る</a:t>
            </a:r>
            <a:endParaRPr lang="en-US" altLang="ja-JP" sz="1200" dirty="0" smtClean="0"/>
          </a:p>
          <a:p>
            <a:r>
              <a:rPr lang="ja-JP" altLang="en-US" sz="1200" dirty="0"/>
              <a:t>　</a:t>
            </a:r>
            <a:r>
              <a:rPr lang="ja-JP" altLang="en-US" sz="1200" dirty="0" smtClean="0"/>
              <a:t>綿密な連携の確保</a:t>
            </a:r>
            <a:endParaRPr kumimoji="1" lang="en-US" altLang="ja-JP" sz="1200" dirty="0"/>
          </a:p>
        </p:txBody>
      </p:sp>
      <p:sp>
        <p:nvSpPr>
          <p:cNvPr id="14" name="角丸四角形 13"/>
          <p:cNvSpPr/>
          <p:nvPr/>
        </p:nvSpPr>
        <p:spPr>
          <a:xfrm>
            <a:off x="5431712" y="5068193"/>
            <a:ext cx="3456384" cy="15696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a:endCxn id="10" idx="0"/>
          </p:cNvCxnSpPr>
          <p:nvPr/>
        </p:nvCxnSpPr>
        <p:spPr>
          <a:xfrm>
            <a:off x="4788024" y="2895068"/>
            <a:ext cx="0" cy="414934"/>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2123138" y="4343669"/>
            <a:ext cx="574728" cy="658770"/>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6849056" y="4375006"/>
            <a:ext cx="583402" cy="596095"/>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3882372" y="5723376"/>
            <a:ext cx="1440160" cy="1"/>
          </a:xfrm>
          <a:prstGeom prst="straightConnector1">
            <a:avLst/>
          </a:prstGeom>
          <a:ln w="66675" cmpd="sng">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42142" y="1450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３</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マンション管理適正化指針</a:t>
            </a:r>
            <a:endParaRPr lang="en-US" altLang="ja-JP" sz="3600" b="1" dirty="0">
              <a:solidFill>
                <a:schemeClr val="tx1"/>
              </a:solidFill>
              <a:latin typeface="+mj-ea"/>
              <a:ea typeface="+mj-ea"/>
            </a:endParaRPr>
          </a:p>
        </p:txBody>
      </p:sp>
      <p:sp>
        <p:nvSpPr>
          <p:cNvPr id="21" name="スライド番号プレースホルダー 20"/>
          <p:cNvSpPr>
            <a:spLocks noGrp="1"/>
          </p:cNvSpPr>
          <p:nvPr>
            <p:ph type="sldNum" sz="quarter" idx="12"/>
          </p:nvPr>
        </p:nvSpPr>
        <p:spPr/>
        <p:txBody>
          <a:bodyPr/>
          <a:lstStyle/>
          <a:p>
            <a:fld id="{92C811D2-6D31-4704-97AE-1C87B42A6F57}" type="slidenum">
              <a:rPr kumimoji="1" lang="ja-JP" altLang="en-US" smtClean="0"/>
              <a:pPr/>
              <a:t>4</a:t>
            </a:fld>
            <a:endParaRPr kumimoji="1" lang="ja-JP" altLang="en-US"/>
          </a:p>
        </p:txBody>
      </p:sp>
    </p:spTree>
    <p:extLst>
      <p:ext uri="{BB962C8B-B14F-4D97-AF65-F5344CB8AC3E}">
        <p14:creationId xmlns:p14="http://schemas.microsoft.com/office/powerpoint/2010/main" val="2988489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31540" y="766142"/>
            <a:ext cx="8826760" cy="3416320"/>
          </a:xfrm>
          <a:prstGeom prst="rect">
            <a:avLst/>
          </a:prstGeom>
          <a:noFill/>
        </p:spPr>
        <p:txBody>
          <a:bodyPr wrap="square" rtlCol="0">
            <a:spAutoFit/>
          </a:bodyPr>
          <a:lstStyle/>
          <a:p>
            <a:r>
              <a:rPr lang="ja-JP" altLang="en-US" dirty="0"/>
              <a:t>　</a:t>
            </a:r>
            <a:r>
              <a:rPr lang="ja-JP" altLang="en-US" dirty="0" smtClean="0"/>
              <a:t>　</a:t>
            </a:r>
            <a:endParaRPr lang="en-US" altLang="ja-JP" dirty="0" smtClean="0"/>
          </a:p>
          <a:p>
            <a:endParaRPr lang="en-US" altLang="ja-JP" dirty="0"/>
          </a:p>
          <a:p>
            <a:r>
              <a:rPr lang="ja-JP" altLang="en-US" b="1" dirty="0"/>
              <a:t>①</a:t>
            </a:r>
            <a:r>
              <a:rPr kumimoji="1" lang="ja-JP" altLang="en-US" sz="2000" b="1" dirty="0" smtClean="0"/>
              <a:t>分譲マンションに住むとは</a:t>
            </a:r>
            <a:endParaRPr kumimoji="1" lang="en-US" altLang="ja-JP" sz="2000" b="1" dirty="0" smtClean="0"/>
          </a:p>
          <a:p>
            <a:r>
              <a:rPr lang="ja-JP" altLang="en-US" sz="2000" dirty="0"/>
              <a:t>　</a:t>
            </a:r>
            <a:r>
              <a:rPr lang="ja-JP" altLang="en-US" sz="2000" dirty="0" smtClean="0"/>
              <a:t>　　</a:t>
            </a:r>
            <a:endParaRPr lang="en-US" altLang="ja-JP" sz="2000" dirty="0" smtClean="0">
              <a:solidFill>
                <a:srgbClr val="FF0000"/>
              </a:solidFill>
            </a:endParaRPr>
          </a:p>
          <a:p>
            <a:r>
              <a:rPr lang="ja-JP" altLang="en-US" sz="2000" dirty="0">
                <a:solidFill>
                  <a:srgbClr val="FF0000"/>
                </a:solidFill>
              </a:rPr>
              <a:t>　</a:t>
            </a:r>
            <a:r>
              <a:rPr lang="ja-JP" altLang="en-US" sz="2000" dirty="0" smtClean="0">
                <a:solidFill>
                  <a:srgbClr val="FF0000"/>
                </a:solidFill>
              </a:rPr>
              <a:t>　　</a:t>
            </a:r>
            <a:endParaRPr kumimoji="1" lang="en-US" altLang="ja-JP" sz="2000" dirty="0" smtClean="0">
              <a:solidFill>
                <a:srgbClr val="FF0000"/>
              </a:solidFill>
            </a:endParaRPr>
          </a:p>
          <a:p>
            <a:endParaRPr lang="en-US" altLang="ja-JP" sz="2000" dirty="0" smtClean="0"/>
          </a:p>
          <a:p>
            <a:endParaRPr lang="en-US" altLang="ja-JP" sz="2000" dirty="0"/>
          </a:p>
          <a:p>
            <a:endParaRPr lang="en-US" altLang="ja-JP" sz="2000" dirty="0" smtClean="0"/>
          </a:p>
          <a:p>
            <a:endParaRPr lang="en-US" altLang="ja-JP" sz="2000" dirty="0"/>
          </a:p>
          <a:p>
            <a:r>
              <a:rPr kumimoji="1" lang="ja-JP" altLang="en-US" sz="2000" dirty="0" smtClean="0"/>
              <a:t>　</a:t>
            </a:r>
            <a:r>
              <a:rPr lang="ja-JP" altLang="en-US" sz="2000" b="1" dirty="0"/>
              <a:t>②</a:t>
            </a:r>
            <a:r>
              <a:rPr kumimoji="1" lang="ja-JP" altLang="en-US" sz="2000" b="1" dirty="0" smtClean="0"/>
              <a:t>マンション管理の重要性</a:t>
            </a:r>
            <a:r>
              <a:rPr lang="ja-JP" altLang="en-US" sz="2000" dirty="0" smtClean="0"/>
              <a:t>　</a:t>
            </a:r>
            <a:endParaRPr lang="en-US" altLang="ja-JP" sz="2000" dirty="0" smtClean="0"/>
          </a:p>
          <a:p>
            <a:r>
              <a:rPr kumimoji="1" lang="ja-JP" altLang="en-US" sz="2000" dirty="0"/>
              <a:t>　</a:t>
            </a:r>
            <a:r>
              <a:rPr kumimoji="1" lang="ja-JP" altLang="en-US" sz="2000" dirty="0" smtClean="0"/>
              <a:t>　</a:t>
            </a:r>
            <a:r>
              <a:rPr lang="ja-JP" altLang="en-US" sz="2000" dirty="0"/>
              <a:t>　</a:t>
            </a:r>
            <a:endParaRPr kumimoji="1" lang="en-US" altLang="ja-JP" sz="2000" dirty="0" smtClean="0"/>
          </a:p>
        </p:txBody>
      </p:sp>
      <p:graphicFrame>
        <p:nvGraphicFramePr>
          <p:cNvPr id="4" name="図表 3"/>
          <p:cNvGraphicFramePr/>
          <p:nvPr>
            <p:extLst>
              <p:ext uri="{D42A27DB-BD31-4B8C-83A1-F6EECF244321}">
                <p14:modId xmlns:p14="http://schemas.microsoft.com/office/powerpoint/2010/main" val="243357274"/>
              </p:ext>
            </p:extLst>
          </p:nvPr>
        </p:nvGraphicFramePr>
        <p:xfrm>
          <a:off x="1542920" y="1750183"/>
          <a:ext cx="7715380" cy="16105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図表 4"/>
          <p:cNvGraphicFramePr/>
          <p:nvPr>
            <p:extLst>
              <p:ext uri="{D42A27DB-BD31-4B8C-83A1-F6EECF244321}">
                <p14:modId xmlns:p14="http://schemas.microsoft.com/office/powerpoint/2010/main" val="2940387882"/>
              </p:ext>
            </p:extLst>
          </p:nvPr>
        </p:nvGraphicFramePr>
        <p:xfrm>
          <a:off x="1542920" y="3810817"/>
          <a:ext cx="7715380" cy="8082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図表 5"/>
          <p:cNvGraphicFramePr/>
          <p:nvPr>
            <p:extLst>
              <p:ext uri="{D42A27DB-BD31-4B8C-83A1-F6EECF244321}">
                <p14:modId xmlns:p14="http://schemas.microsoft.com/office/powerpoint/2010/main" val="2332083845"/>
              </p:ext>
            </p:extLst>
          </p:nvPr>
        </p:nvGraphicFramePr>
        <p:xfrm>
          <a:off x="1542920" y="4794505"/>
          <a:ext cx="7715380" cy="80822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図表 6"/>
          <p:cNvGraphicFramePr/>
          <p:nvPr>
            <p:extLst>
              <p:ext uri="{D42A27DB-BD31-4B8C-83A1-F6EECF244321}">
                <p14:modId xmlns:p14="http://schemas.microsoft.com/office/powerpoint/2010/main" val="201439888"/>
              </p:ext>
            </p:extLst>
          </p:nvPr>
        </p:nvGraphicFramePr>
        <p:xfrm>
          <a:off x="1542920" y="5784896"/>
          <a:ext cx="7715380" cy="80822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8" name="正方形/長方形 7"/>
          <p:cNvSpPr/>
          <p:nvPr/>
        </p:nvSpPr>
        <p:spPr>
          <a:xfrm>
            <a:off x="486889" y="1603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４</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マンションの特質</a:t>
            </a:r>
            <a:endParaRPr lang="en-US" altLang="ja-JP" sz="3600" b="1" dirty="0">
              <a:solidFill>
                <a:schemeClr val="tx1"/>
              </a:solidFill>
              <a:latin typeface="+mj-ea"/>
              <a:ea typeface="+mj-ea"/>
            </a:endParaRPr>
          </a:p>
        </p:txBody>
      </p:sp>
      <p:sp>
        <p:nvSpPr>
          <p:cNvPr id="9" name="スライド番号プレースホルダー 8"/>
          <p:cNvSpPr>
            <a:spLocks noGrp="1"/>
          </p:cNvSpPr>
          <p:nvPr>
            <p:ph type="sldNum" sz="quarter" idx="12"/>
          </p:nvPr>
        </p:nvSpPr>
        <p:spPr/>
        <p:txBody>
          <a:bodyPr/>
          <a:lstStyle/>
          <a:p>
            <a:fld id="{92C811D2-6D31-4704-97AE-1C87B42A6F57}" type="slidenum">
              <a:rPr kumimoji="1" lang="ja-JP" altLang="en-US" smtClean="0"/>
              <a:pPr/>
              <a:t>5</a:t>
            </a:fld>
            <a:endParaRPr kumimoji="1" lang="ja-JP" altLang="en-US"/>
          </a:p>
        </p:txBody>
      </p:sp>
    </p:spTree>
    <p:extLst>
      <p:ext uri="{BB962C8B-B14F-4D97-AF65-F5344CB8AC3E}">
        <p14:creationId xmlns:p14="http://schemas.microsoft.com/office/powerpoint/2010/main" val="3461169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86885" y="4544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５</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マンション管理の現状</a:t>
            </a:r>
            <a:endParaRPr lang="en-US" altLang="ja-JP" sz="3600" b="1" dirty="0">
              <a:solidFill>
                <a:schemeClr val="tx1"/>
              </a:solidFill>
              <a:latin typeface="+mj-ea"/>
              <a:ea typeface="+mj-ea"/>
            </a:endParaRPr>
          </a:p>
        </p:txBody>
      </p:sp>
      <p:sp>
        <p:nvSpPr>
          <p:cNvPr id="16" name="テキスト ボックス 15"/>
          <p:cNvSpPr txBox="1"/>
          <p:nvPr/>
        </p:nvSpPr>
        <p:spPr>
          <a:xfrm>
            <a:off x="4197046" y="3756229"/>
            <a:ext cx="2790702" cy="461665"/>
          </a:xfrm>
          <a:prstGeom prst="rect">
            <a:avLst/>
          </a:prstGeom>
          <a:solidFill>
            <a:schemeClr val="bg1"/>
          </a:solidFill>
        </p:spPr>
        <p:txBody>
          <a:bodyPr wrap="square" rtlCol="0">
            <a:spAutoFit/>
          </a:bodyPr>
          <a:lstStyle/>
          <a:p>
            <a:pPr lvl="0"/>
            <a:endParaRPr lang="ja-JP" altLang="en-US" sz="2400" dirty="0"/>
          </a:p>
        </p:txBody>
      </p:sp>
      <p:sp>
        <p:nvSpPr>
          <p:cNvPr id="17" name="テキスト ボックス 16"/>
          <p:cNvSpPr txBox="1"/>
          <p:nvPr/>
        </p:nvSpPr>
        <p:spPr>
          <a:xfrm>
            <a:off x="581891" y="5565559"/>
            <a:ext cx="2814456" cy="461665"/>
          </a:xfrm>
          <a:prstGeom prst="rect">
            <a:avLst/>
          </a:prstGeom>
          <a:solidFill>
            <a:schemeClr val="bg1"/>
          </a:solidFill>
        </p:spPr>
        <p:txBody>
          <a:bodyPr wrap="square" rtlCol="0">
            <a:spAutoFit/>
          </a:bodyPr>
          <a:lstStyle/>
          <a:p>
            <a:pPr lvl="0"/>
            <a:endParaRPr lang="ja-JP" altLang="en-US" sz="2400" dirty="0"/>
          </a:p>
        </p:txBody>
      </p:sp>
      <p:sp>
        <p:nvSpPr>
          <p:cNvPr id="18" name="テキスト ボックス 17"/>
          <p:cNvSpPr txBox="1"/>
          <p:nvPr/>
        </p:nvSpPr>
        <p:spPr>
          <a:xfrm>
            <a:off x="3907858" y="5380894"/>
            <a:ext cx="2790702" cy="461665"/>
          </a:xfrm>
          <a:prstGeom prst="rect">
            <a:avLst/>
          </a:prstGeom>
          <a:solidFill>
            <a:schemeClr val="bg1"/>
          </a:solidFill>
        </p:spPr>
        <p:txBody>
          <a:bodyPr wrap="square" rtlCol="0">
            <a:spAutoFit/>
          </a:bodyPr>
          <a:lstStyle/>
          <a:p>
            <a:pPr lvl="0"/>
            <a:endParaRPr lang="ja-JP" altLang="en-US" sz="2400" dirty="0"/>
          </a:p>
        </p:txBody>
      </p:sp>
      <p:sp>
        <p:nvSpPr>
          <p:cNvPr id="2" name="角丸四角形 1"/>
          <p:cNvSpPr/>
          <p:nvPr/>
        </p:nvSpPr>
        <p:spPr>
          <a:xfrm>
            <a:off x="748143" y="1718776"/>
            <a:ext cx="1923804" cy="67542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prstClr val="black"/>
                </a:solidFill>
              </a:rPr>
              <a:t>居住者</a:t>
            </a:r>
            <a:r>
              <a:rPr lang="ja-JP" altLang="en-US" sz="2400" dirty="0" smtClean="0">
                <a:solidFill>
                  <a:prstClr val="black"/>
                </a:solidFill>
              </a:rPr>
              <a:t>の</a:t>
            </a:r>
            <a:endParaRPr lang="en-US" altLang="ja-JP" sz="2400" dirty="0" smtClean="0">
              <a:solidFill>
                <a:prstClr val="black"/>
              </a:solidFill>
            </a:endParaRPr>
          </a:p>
          <a:p>
            <a:pPr lvl="0"/>
            <a:r>
              <a:rPr lang="ja-JP" altLang="en-US" sz="2400" dirty="0" smtClean="0">
                <a:solidFill>
                  <a:prstClr val="black"/>
                </a:solidFill>
              </a:rPr>
              <a:t>無関心</a:t>
            </a:r>
            <a:endParaRPr lang="ja-JP" altLang="en-US" sz="2400" dirty="0">
              <a:solidFill>
                <a:prstClr val="black"/>
              </a:solidFill>
            </a:endParaRPr>
          </a:p>
        </p:txBody>
      </p:sp>
      <p:sp>
        <p:nvSpPr>
          <p:cNvPr id="21" name="角丸四角形 20"/>
          <p:cNvSpPr/>
          <p:nvPr/>
        </p:nvSpPr>
        <p:spPr>
          <a:xfrm>
            <a:off x="748142" y="2812839"/>
            <a:ext cx="1923806"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solidFill>
                  <a:prstClr val="black"/>
                </a:solidFill>
              </a:rPr>
              <a:t>道徳</a:t>
            </a:r>
            <a:r>
              <a:rPr lang="ja-JP" altLang="en-US" sz="2400" dirty="0">
                <a:solidFill>
                  <a:prstClr val="black"/>
                </a:solidFill>
              </a:rPr>
              <a:t>、モラルの</a:t>
            </a:r>
            <a:r>
              <a:rPr lang="ja-JP" altLang="en-US" sz="2400" dirty="0" smtClean="0">
                <a:solidFill>
                  <a:prstClr val="black"/>
                </a:solidFill>
              </a:rPr>
              <a:t>欠如</a:t>
            </a:r>
            <a:endParaRPr lang="ja-JP" altLang="en-US" sz="2400" dirty="0">
              <a:solidFill>
                <a:prstClr val="black"/>
              </a:solidFill>
            </a:endParaRPr>
          </a:p>
        </p:txBody>
      </p:sp>
      <p:sp>
        <p:nvSpPr>
          <p:cNvPr id="22" name="角丸四角形 21"/>
          <p:cNvSpPr/>
          <p:nvPr/>
        </p:nvSpPr>
        <p:spPr>
          <a:xfrm>
            <a:off x="748143" y="4024739"/>
            <a:ext cx="1923805"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prstClr val="black"/>
                </a:solidFill>
              </a:rPr>
              <a:t>社会常識の</a:t>
            </a:r>
            <a:r>
              <a:rPr lang="ja-JP" altLang="en-US" sz="2400" dirty="0" smtClean="0">
                <a:solidFill>
                  <a:prstClr val="black"/>
                </a:solidFill>
              </a:rPr>
              <a:t>食い違い</a:t>
            </a:r>
            <a:endParaRPr lang="ja-JP" altLang="en-US" sz="2400" dirty="0">
              <a:solidFill>
                <a:prstClr val="black"/>
              </a:solidFill>
            </a:endParaRPr>
          </a:p>
        </p:txBody>
      </p:sp>
      <p:sp>
        <p:nvSpPr>
          <p:cNvPr id="23" name="角丸四角形 22"/>
          <p:cNvSpPr/>
          <p:nvPr/>
        </p:nvSpPr>
        <p:spPr>
          <a:xfrm>
            <a:off x="748142" y="5542354"/>
            <a:ext cx="1923805"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solidFill>
                  <a:prstClr val="black"/>
                </a:solidFill>
              </a:rPr>
              <a:t>人間</a:t>
            </a:r>
            <a:r>
              <a:rPr lang="ja-JP" altLang="en-US" sz="2400" dirty="0">
                <a:solidFill>
                  <a:prstClr val="black"/>
                </a:solidFill>
              </a:rPr>
              <a:t>関係の</a:t>
            </a:r>
            <a:r>
              <a:rPr lang="ja-JP" altLang="en-US" sz="2400" dirty="0" smtClean="0">
                <a:solidFill>
                  <a:prstClr val="black"/>
                </a:solidFill>
              </a:rPr>
              <a:t>複雑化</a:t>
            </a:r>
            <a:endParaRPr lang="ja-JP" altLang="en-US" sz="2400" dirty="0">
              <a:solidFill>
                <a:prstClr val="black"/>
              </a:solidFill>
            </a:endParaRPr>
          </a:p>
        </p:txBody>
      </p:sp>
      <p:sp>
        <p:nvSpPr>
          <p:cNvPr id="24" name="角丸四角形 23"/>
          <p:cNvSpPr/>
          <p:nvPr/>
        </p:nvSpPr>
        <p:spPr>
          <a:xfrm>
            <a:off x="3703862" y="1649757"/>
            <a:ext cx="2212993"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prstClr val="black"/>
                </a:solidFill>
              </a:rPr>
              <a:t>管理会社のいい</a:t>
            </a:r>
            <a:r>
              <a:rPr lang="ja-JP" altLang="en-US" sz="2400" dirty="0" smtClean="0">
                <a:solidFill>
                  <a:prstClr val="black"/>
                </a:solidFill>
              </a:rPr>
              <a:t>なり</a:t>
            </a:r>
            <a:endParaRPr lang="ja-JP" altLang="en-US" sz="2400" b="1" dirty="0">
              <a:solidFill>
                <a:prstClr val="black"/>
              </a:solidFill>
            </a:endParaRPr>
          </a:p>
        </p:txBody>
      </p:sp>
      <p:sp>
        <p:nvSpPr>
          <p:cNvPr id="25" name="角丸四角形 24"/>
          <p:cNvSpPr/>
          <p:nvPr/>
        </p:nvSpPr>
        <p:spPr>
          <a:xfrm>
            <a:off x="3703862" y="2852683"/>
            <a:ext cx="2212993"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prstClr val="black"/>
                </a:solidFill>
              </a:rPr>
              <a:t>高齢者</a:t>
            </a:r>
            <a:r>
              <a:rPr lang="ja-JP" altLang="en-US" sz="2400" dirty="0" smtClean="0">
                <a:solidFill>
                  <a:prstClr val="black"/>
                </a:solidFill>
              </a:rPr>
              <a:t>の</a:t>
            </a:r>
            <a:endParaRPr lang="en-US" altLang="ja-JP" sz="2400" dirty="0" smtClean="0">
              <a:solidFill>
                <a:prstClr val="black"/>
              </a:solidFill>
            </a:endParaRPr>
          </a:p>
          <a:p>
            <a:pPr lvl="0"/>
            <a:r>
              <a:rPr lang="ja-JP" altLang="en-US" sz="2400" dirty="0" smtClean="0">
                <a:solidFill>
                  <a:prstClr val="black"/>
                </a:solidFill>
              </a:rPr>
              <a:t>幼稚化</a:t>
            </a:r>
            <a:endParaRPr lang="ja-JP" altLang="en-US" sz="2400" dirty="0">
              <a:solidFill>
                <a:prstClr val="black"/>
              </a:solidFill>
            </a:endParaRPr>
          </a:p>
        </p:txBody>
      </p:sp>
      <p:sp>
        <p:nvSpPr>
          <p:cNvPr id="26" name="角丸四角形 25"/>
          <p:cNvSpPr/>
          <p:nvPr/>
        </p:nvSpPr>
        <p:spPr>
          <a:xfrm>
            <a:off x="3703862" y="4122381"/>
            <a:ext cx="2212993"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prstClr val="black"/>
                </a:solidFill>
              </a:rPr>
              <a:t>居住者の年齢による</a:t>
            </a:r>
            <a:r>
              <a:rPr lang="ja-JP" altLang="en-US" sz="2400" dirty="0" smtClean="0">
                <a:solidFill>
                  <a:prstClr val="black"/>
                </a:solidFill>
              </a:rPr>
              <a:t>違い</a:t>
            </a:r>
            <a:endParaRPr lang="ja-JP" altLang="en-US" sz="2400" dirty="0">
              <a:solidFill>
                <a:prstClr val="black"/>
              </a:solidFill>
            </a:endParaRPr>
          </a:p>
        </p:txBody>
      </p:sp>
      <p:sp>
        <p:nvSpPr>
          <p:cNvPr id="28" name="角丸四角形 27"/>
          <p:cNvSpPr/>
          <p:nvPr/>
        </p:nvSpPr>
        <p:spPr>
          <a:xfrm>
            <a:off x="3703862" y="5504586"/>
            <a:ext cx="2212993" cy="91517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prstClr val="black"/>
                </a:solidFill>
              </a:rPr>
              <a:t>近所付合いは、戸建てより</a:t>
            </a:r>
            <a:r>
              <a:rPr lang="ja-JP" altLang="en-US" sz="2000" b="1" dirty="0" smtClean="0">
                <a:solidFill>
                  <a:prstClr val="black"/>
                </a:solidFill>
              </a:rPr>
              <a:t>重要</a:t>
            </a:r>
            <a:endParaRPr lang="ja-JP" altLang="en-US" sz="2000" b="1" dirty="0">
              <a:solidFill>
                <a:prstClr val="black"/>
              </a:solidFill>
            </a:endParaRPr>
          </a:p>
        </p:txBody>
      </p:sp>
      <p:sp>
        <p:nvSpPr>
          <p:cNvPr id="29" name="角丸四角形 28"/>
          <p:cNvSpPr/>
          <p:nvPr/>
        </p:nvSpPr>
        <p:spPr>
          <a:xfrm>
            <a:off x="7124968" y="1617786"/>
            <a:ext cx="2314727" cy="87740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a:solidFill>
                  <a:srgbClr val="FF0000"/>
                </a:solidFill>
              </a:rPr>
              <a:t>主体的な管理の</a:t>
            </a:r>
            <a:r>
              <a:rPr lang="ja-JP" altLang="en-US" sz="2400" dirty="0" smtClean="0">
                <a:solidFill>
                  <a:srgbClr val="FF0000"/>
                </a:solidFill>
              </a:rPr>
              <a:t>欠如</a:t>
            </a:r>
            <a:endParaRPr lang="ja-JP" altLang="en-US" sz="2400" b="1" dirty="0">
              <a:solidFill>
                <a:srgbClr val="FF0000"/>
              </a:solidFill>
            </a:endParaRPr>
          </a:p>
        </p:txBody>
      </p:sp>
      <p:sp>
        <p:nvSpPr>
          <p:cNvPr id="30" name="角丸四角形 29"/>
          <p:cNvSpPr/>
          <p:nvPr/>
        </p:nvSpPr>
        <p:spPr>
          <a:xfrm>
            <a:off x="7124968" y="2812839"/>
            <a:ext cx="2314728" cy="2186945"/>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rgbClr val="FF0000"/>
                </a:solidFill>
                <a:latin typeface="+mn-ea"/>
              </a:rPr>
              <a:t>・</a:t>
            </a:r>
            <a:r>
              <a:rPr lang="ja-JP" altLang="en-US" b="1" dirty="0">
                <a:solidFill>
                  <a:srgbClr val="FF0000"/>
                </a:solidFill>
                <a:latin typeface="+mn-ea"/>
              </a:rPr>
              <a:t>わがままな居従者</a:t>
            </a:r>
            <a:endParaRPr lang="en-US" altLang="ja-JP" b="1" dirty="0">
              <a:solidFill>
                <a:srgbClr val="FF0000"/>
              </a:solidFill>
              <a:latin typeface="+mn-ea"/>
            </a:endParaRPr>
          </a:p>
          <a:p>
            <a:pPr lvl="0"/>
            <a:r>
              <a:rPr lang="ja-JP" altLang="en-US" b="1" dirty="0">
                <a:solidFill>
                  <a:srgbClr val="FF0000"/>
                </a:solidFill>
                <a:latin typeface="+mn-ea"/>
              </a:rPr>
              <a:t>・管理運営への</a:t>
            </a:r>
            <a:r>
              <a:rPr lang="ja-JP" altLang="en-US" b="1" dirty="0" smtClean="0">
                <a:solidFill>
                  <a:srgbClr val="FF0000"/>
                </a:solidFill>
                <a:latin typeface="+mn-ea"/>
              </a:rPr>
              <a:t>積</a:t>
            </a:r>
            <a:endParaRPr lang="en-US" altLang="ja-JP" b="1" dirty="0" smtClean="0">
              <a:solidFill>
                <a:srgbClr val="FF0000"/>
              </a:solidFill>
              <a:latin typeface="+mn-ea"/>
            </a:endParaRPr>
          </a:p>
          <a:p>
            <a:pPr lvl="0"/>
            <a:r>
              <a:rPr lang="ja-JP" altLang="en-US" b="1" dirty="0" smtClean="0">
                <a:solidFill>
                  <a:srgbClr val="FF0000"/>
                </a:solidFill>
                <a:latin typeface="+mn-ea"/>
              </a:rPr>
              <a:t>　極的</a:t>
            </a:r>
            <a:r>
              <a:rPr lang="ja-JP" altLang="en-US" b="1" dirty="0">
                <a:solidFill>
                  <a:srgbClr val="FF0000"/>
                </a:solidFill>
                <a:latin typeface="+mn-ea"/>
              </a:rPr>
              <a:t>参加の欠如</a:t>
            </a:r>
            <a:endParaRPr lang="en-US" altLang="ja-JP" b="1" dirty="0">
              <a:solidFill>
                <a:srgbClr val="FF0000"/>
              </a:solidFill>
              <a:latin typeface="+mn-ea"/>
            </a:endParaRPr>
          </a:p>
          <a:p>
            <a:pPr lvl="0"/>
            <a:r>
              <a:rPr lang="ja-JP" altLang="en-US" b="1" dirty="0">
                <a:solidFill>
                  <a:srgbClr val="FF0000"/>
                </a:solidFill>
                <a:latin typeface="+mn-ea"/>
              </a:rPr>
              <a:t>・自分の資産は</a:t>
            </a:r>
            <a:r>
              <a:rPr lang="ja-JP" altLang="en-US" b="1" dirty="0" smtClean="0">
                <a:solidFill>
                  <a:srgbClr val="FF0000"/>
                </a:solidFill>
                <a:latin typeface="+mn-ea"/>
              </a:rPr>
              <a:t>自</a:t>
            </a:r>
            <a:endParaRPr lang="en-US" altLang="ja-JP" b="1" dirty="0" smtClean="0">
              <a:solidFill>
                <a:srgbClr val="FF0000"/>
              </a:solidFill>
              <a:latin typeface="+mn-ea"/>
            </a:endParaRPr>
          </a:p>
          <a:p>
            <a:pPr lvl="0"/>
            <a:r>
              <a:rPr lang="ja-JP" altLang="en-US" b="1" dirty="0">
                <a:solidFill>
                  <a:srgbClr val="FF0000"/>
                </a:solidFill>
                <a:latin typeface="+mn-ea"/>
              </a:rPr>
              <a:t>　</a:t>
            </a:r>
            <a:r>
              <a:rPr lang="ja-JP" altLang="en-US" b="1" dirty="0" smtClean="0">
                <a:solidFill>
                  <a:srgbClr val="FF0000"/>
                </a:solidFill>
                <a:latin typeface="+mn-ea"/>
              </a:rPr>
              <a:t>分</a:t>
            </a:r>
            <a:r>
              <a:rPr lang="ja-JP" altLang="en-US" b="1" dirty="0">
                <a:solidFill>
                  <a:srgbClr val="FF0000"/>
                </a:solidFill>
                <a:latin typeface="+mn-ea"/>
              </a:rPr>
              <a:t>で</a:t>
            </a:r>
            <a:r>
              <a:rPr lang="ja-JP" altLang="en-US" b="1" dirty="0" smtClean="0">
                <a:solidFill>
                  <a:srgbClr val="FF0000"/>
                </a:solidFill>
                <a:latin typeface="+mn-ea"/>
              </a:rPr>
              <a:t>守らなければ</a:t>
            </a:r>
            <a:endParaRPr lang="en-US" altLang="ja-JP" b="1" dirty="0" smtClean="0">
              <a:solidFill>
                <a:srgbClr val="FF0000"/>
              </a:solidFill>
              <a:latin typeface="+mn-ea"/>
            </a:endParaRPr>
          </a:p>
          <a:p>
            <a:pPr lvl="0"/>
            <a:r>
              <a:rPr lang="ja-JP" altLang="en-US" b="1" dirty="0">
                <a:solidFill>
                  <a:srgbClr val="FF0000"/>
                </a:solidFill>
                <a:latin typeface="+mn-ea"/>
              </a:rPr>
              <a:t>　</a:t>
            </a:r>
            <a:r>
              <a:rPr lang="ja-JP" altLang="en-US" b="1" dirty="0" smtClean="0">
                <a:solidFill>
                  <a:srgbClr val="FF0000"/>
                </a:solidFill>
                <a:latin typeface="+mn-ea"/>
              </a:rPr>
              <a:t>ならない</a:t>
            </a:r>
            <a:r>
              <a:rPr lang="ja-JP" altLang="en-US" b="1" dirty="0">
                <a:solidFill>
                  <a:srgbClr val="FF0000"/>
                </a:solidFill>
                <a:latin typeface="+mn-ea"/>
              </a:rPr>
              <a:t>との</a:t>
            </a:r>
            <a:r>
              <a:rPr lang="ja-JP" altLang="en-US" b="1" dirty="0" smtClean="0">
                <a:solidFill>
                  <a:srgbClr val="FF0000"/>
                </a:solidFill>
                <a:latin typeface="+mn-ea"/>
              </a:rPr>
              <a:t>認識</a:t>
            </a:r>
            <a:endParaRPr lang="en-US" altLang="ja-JP" b="1" dirty="0" smtClean="0">
              <a:solidFill>
                <a:srgbClr val="FF0000"/>
              </a:solidFill>
              <a:latin typeface="+mn-ea"/>
            </a:endParaRPr>
          </a:p>
          <a:p>
            <a:pPr lvl="0"/>
            <a:r>
              <a:rPr lang="ja-JP" altLang="en-US" b="1" dirty="0">
                <a:solidFill>
                  <a:srgbClr val="FF0000"/>
                </a:solidFill>
                <a:latin typeface="+mn-ea"/>
              </a:rPr>
              <a:t>　</a:t>
            </a:r>
            <a:r>
              <a:rPr lang="ja-JP" altLang="en-US" b="1" dirty="0" smtClean="0">
                <a:solidFill>
                  <a:srgbClr val="FF0000"/>
                </a:solidFill>
                <a:latin typeface="+mn-ea"/>
              </a:rPr>
              <a:t>不足</a:t>
            </a:r>
            <a:endParaRPr lang="ja-JP" altLang="en-US" b="1" dirty="0">
              <a:solidFill>
                <a:prstClr val="black"/>
              </a:solidFill>
              <a:latin typeface="+mn-ea"/>
            </a:endParaRPr>
          </a:p>
        </p:txBody>
      </p:sp>
      <p:sp>
        <p:nvSpPr>
          <p:cNvPr id="31" name="角丸四角形 30"/>
          <p:cNvSpPr/>
          <p:nvPr/>
        </p:nvSpPr>
        <p:spPr>
          <a:xfrm>
            <a:off x="7124968" y="5319790"/>
            <a:ext cx="2314727" cy="1062200"/>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rgbClr val="FF0000"/>
                </a:solidFill>
                <a:latin typeface="ＭＳ Ｐゴシック"/>
              </a:rPr>
              <a:t>公共財との認識の欠如により、陳腐化する可能性</a:t>
            </a:r>
            <a:r>
              <a:rPr lang="ja-JP" altLang="en-US" sz="2000" b="1" dirty="0" smtClean="0">
                <a:solidFill>
                  <a:srgbClr val="FF0000"/>
                </a:solidFill>
                <a:latin typeface="ＭＳ Ｐゴシック"/>
              </a:rPr>
              <a:t>あり</a:t>
            </a:r>
            <a:endParaRPr lang="ja-JP" altLang="en-US" sz="2400" dirty="0">
              <a:solidFill>
                <a:prstClr val="black"/>
              </a:solidFill>
            </a:endParaRPr>
          </a:p>
        </p:txBody>
      </p:sp>
      <p:grpSp>
        <p:nvGrpSpPr>
          <p:cNvPr id="32" name="グループ化 31"/>
          <p:cNvGrpSpPr/>
          <p:nvPr/>
        </p:nvGrpSpPr>
        <p:grpSpPr>
          <a:xfrm>
            <a:off x="2933408" y="1810988"/>
            <a:ext cx="624812" cy="755509"/>
            <a:chOff x="3473048" y="427512"/>
            <a:chExt cx="624812" cy="755509"/>
          </a:xfrm>
        </p:grpSpPr>
        <p:sp>
          <p:nvSpPr>
            <p:cNvPr id="33" name="右矢印 32"/>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4"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35" name="グループ化 34"/>
          <p:cNvGrpSpPr/>
          <p:nvPr/>
        </p:nvGrpSpPr>
        <p:grpSpPr>
          <a:xfrm>
            <a:off x="2933408" y="2934733"/>
            <a:ext cx="624812" cy="755509"/>
            <a:chOff x="3473048" y="427512"/>
            <a:chExt cx="624812" cy="755509"/>
          </a:xfrm>
        </p:grpSpPr>
        <p:sp>
          <p:nvSpPr>
            <p:cNvPr id="36" name="右矢印 35"/>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7"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38" name="グループ化 37"/>
          <p:cNvGrpSpPr/>
          <p:nvPr/>
        </p:nvGrpSpPr>
        <p:grpSpPr>
          <a:xfrm>
            <a:off x="2933408" y="4126509"/>
            <a:ext cx="624812" cy="755509"/>
            <a:chOff x="3473048" y="427512"/>
            <a:chExt cx="624812" cy="755509"/>
          </a:xfrm>
        </p:grpSpPr>
        <p:sp>
          <p:nvSpPr>
            <p:cNvPr id="39" name="右矢印 38"/>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40"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41" name="グループ化 40"/>
          <p:cNvGrpSpPr/>
          <p:nvPr/>
        </p:nvGrpSpPr>
        <p:grpSpPr>
          <a:xfrm>
            <a:off x="2933408" y="5518616"/>
            <a:ext cx="624812" cy="755509"/>
            <a:chOff x="3473048" y="427512"/>
            <a:chExt cx="624812" cy="755509"/>
          </a:xfrm>
        </p:grpSpPr>
        <p:sp>
          <p:nvSpPr>
            <p:cNvPr id="42" name="右矢印 41"/>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43"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44" name="グループ化 43"/>
          <p:cNvGrpSpPr/>
          <p:nvPr/>
        </p:nvGrpSpPr>
        <p:grpSpPr>
          <a:xfrm>
            <a:off x="6163904" y="1710703"/>
            <a:ext cx="624812" cy="755509"/>
            <a:chOff x="3473048" y="427512"/>
            <a:chExt cx="624812" cy="755509"/>
          </a:xfrm>
        </p:grpSpPr>
        <p:sp>
          <p:nvSpPr>
            <p:cNvPr id="45" name="右矢印 44"/>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46"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47" name="グループ化 46"/>
          <p:cNvGrpSpPr/>
          <p:nvPr/>
        </p:nvGrpSpPr>
        <p:grpSpPr>
          <a:xfrm>
            <a:off x="6163904" y="2939594"/>
            <a:ext cx="624812" cy="755509"/>
            <a:chOff x="3473048" y="427512"/>
            <a:chExt cx="624812" cy="755509"/>
          </a:xfrm>
        </p:grpSpPr>
        <p:sp>
          <p:nvSpPr>
            <p:cNvPr id="48" name="右矢印 47"/>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49"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50" name="グループ化 49"/>
          <p:cNvGrpSpPr/>
          <p:nvPr/>
        </p:nvGrpSpPr>
        <p:grpSpPr>
          <a:xfrm>
            <a:off x="6163904" y="4146633"/>
            <a:ext cx="624812" cy="755509"/>
            <a:chOff x="3473048" y="427512"/>
            <a:chExt cx="624812" cy="755509"/>
          </a:xfrm>
        </p:grpSpPr>
        <p:sp>
          <p:nvSpPr>
            <p:cNvPr id="51" name="右矢印 50"/>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52"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53" name="グループ化 52"/>
          <p:cNvGrpSpPr/>
          <p:nvPr/>
        </p:nvGrpSpPr>
        <p:grpSpPr>
          <a:xfrm>
            <a:off x="6163904" y="5464804"/>
            <a:ext cx="624812" cy="755509"/>
            <a:chOff x="3473048" y="427512"/>
            <a:chExt cx="624812" cy="755509"/>
          </a:xfrm>
        </p:grpSpPr>
        <p:sp>
          <p:nvSpPr>
            <p:cNvPr id="54" name="右矢印 53"/>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55"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6</a:t>
            </a:fld>
            <a:endParaRPr kumimoji="1" lang="ja-JP" altLang="en-US"/>
          </a:p>
        </p:txBody>
      </p:sp>
    </p:spTree>
    <p:extLst>
      <p:ext uri="{BB962C8B-B14F-4D97-AF65-F5344CB8AC3E}">
        <p14:creationId xmlns:p14="http://schemas.microsoft.com/office/powerpoint/2010/main" val="1485516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3433486414"/>
              </p:ext>
            </p:extLst>
          </p:nvPr>
        </p:nvGraphicFramePr>
        <p:xfrm>
          <a:off x="193715" y="1210368"/>
          <a:ext cx="6308025" cy="49508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直線矢印コネクタ 9"/>
          <p:cNvCxnSpPr/>
          <p:nvPr/>
        </p:nvCxnSpPr>
        <p:spPr>
          <a:xfrm flipH="1">
            <a:off x="1045029" y="1648210"/>
            <a:ext cx="1128156" cy="8656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5001151" y="3912502"/>
            <a:ext cx="403761" cy="9381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4275117" y="1499468"/>
            <a:ext cx="1781298" cy="101437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960761" y="5201392"/>
            <a:ext cx="77428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1745672" y="3788229"/>
            <a:ext cx="518989" cy="111092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2"/>
          <p:cNvSpPr txBox="1"/>
          <p:nvPr/>
        </p:nvSpPr>
        <p:spPr>
          <a:xfrm>
            <a:off x="4882355" y="1368225"/>
            <a:ext cx="1564751" cy="55996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100" dirty="0" smtClean="0"/>
              <a:t>マンション（公共財）法の遵守</a:t>
            </a:r>
            <a:endParaRPr kumimoji="1" lang="en-US" altLang="ja-JP" sz="1100" dirty="0" smtClean="0"/>
          </a:p>
          <a:p>
            <a:pPr>
              <a:lnSpc>
                <a:spcPts val="1500"/>
              </a:lnSpc>
            </a:pPr>
            <a:endParaRPr kumimoji="1" lang="en-US" altLang="ja-JP" sz="1100" dirty="0"/>
          </a:p>
          <a:p>
            <a:endParaRPr kumimoji="1" lang="ja-JP" altLang="en-US" sz="1100" dirty="0"/>
          </a:p>
        </p:txBody>
      </p:sp>
      <p:sp>
        <p:nvSpPr>
          <p:cNvPr id="32" name="テキスト ボックス 4"/>
          <p:cNvSpPr txBox="1"/>
          <p:nvPr/>
        </p:nvSpPr>
        <p:spPr>
          <a:xfrm>
            <a:off x="3558814" y="3907584"/>
            <a:ext cx="1644217" cy="5305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lang="ja-JP" altLang="en-US" dirty="0"/>
              <a:t>１年任期の役員</a:t>
            </a:r>
            <a:endParaRPr lang="en-US" altLang="ja-JP" dirty="0"/>
          </a:p>
          <a:p>
            <a:pPr>
              <a:lnSpc>
                <a:spcPts val="1500"/>
              </a:lnSpc>
            </a:pPr>
            <a:r>
              <a:rPr lang="ja-JP" altLang="en-US" dirty="0" smtClean="0"/>
              <a:t>業務上</a:t>
            </a:r>
            <a:r>
              <a:rPr lang="ja-JP" altLang="en-US" dirty="0"/>
              <a:t>の</a:t>
            </a:r>
            <a:r>
              <a:rPr lang="ja-JP" altLang="en-US" dirty="0" smtClean="0"/>
              <a:t>助言・</a:t>
            </a:r>
            <a:r>
              <a:rPr kumimoji="1" lang="ja-JP" altLang="en-US" sz="1100" dirty="0" smtClean="0"/>
              <a:t>指導等</a:t>
            </a:r>
            <a:r>
              <a:rPr kumimoji="1" lang="ja-JP" altLang="en-US" sz="1100" dirty="0" smtClean="0">
                <a:solidFill>
                  <a:srgbClr val="FF0000"/>
                </a:solidFill>
              </a:rPr>
              <a:t>（</a:t>
            </a:r>
            <a:r>
              <a:rPr kumimoji="1" lang="ja-JP" altLang="en-US" sz="1100" b="1" dirty="0" smtClean="0">
                <a:solidFill>
                  <a:srgbClr val="FF0000"/>
                </a:solidFill>
              </a:rPr>
              <a:t>寝ている子は起こすな）</a:t>
            </a:r>
            <a:endParaRPr kumimoji="1" lang="en-US" altLang="ja-JP" sz="1100" b="1" dirty="0">
              <a:solidFill>
                <a:srgbClr val="FF0000"/>
              </a:solidFill>
            </a:endParaRPr>
          </a:p>
          <a:p>
            <a:pPr>
              <a:lnSpc>
                <a:spcPts val="1500"/>
              </a:lnSpc>
            </a:pPr>
            <a:endParaRPr kumimoji="1" lang="en-US" altLang="ja-JP" sz="1100" dirty="0"/>
          </a:p>
          <a:p>
            <a:endParaRPr kumimoji="1" lang="ja-JP" altLang="en-US" sz="1100" dirty="0"/>
          </a:p>
        </p:txBody>
      </p:sp>
      <p:sp>
        <p:nvSpPr>
          <p:cNvPr id="33" name="テキスト ボックス 8"/>
          <p:cNvSpPr txBox="1"/>
          <p:nvPr/>
        </p:nvSpPr>
        <p:spPr>
          <a:xfrm>
            <a:off x="2873196" y="4821975"/>
            <a:ext cx="1105230" cy="379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smtClean="0"/>
              <a:t>指示・利益主義</a:t>
            </a:r>
            <a:endParaRPr kumimoji="1" lang="en-US" altLang="ja-JP" sz="1100" dirty="0" smtClean="0"/>
          </a:p>
          <a:p>
            <a:endParaRPr kumimoji="1" lang="ja-JP" altLang="en-US" sz="1100" dirty="0"/>
          </a:p>
        </p:txBody>
      </p:sp>
      <p:sp>
        <p:nvSpPr>
          <p:cNvPr id="34" name="テキスト ボックス 4"/>
          <p:cNvSpPr txBox="1"/>
          <p:nvPr/>
        </p:nvSpPr>
        <p:spPr>
          <a:xfrm>
            <a:off x="241306" y="4186077"/>
            <a:ext cx="1092685" cy="50411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endParaRPr kumimoji="1" lang="en-US" altLang="ja-JP" sz="1100" dirty="0"/>
          </a:p>
          <a:p>
            <a:pPr>
              <a:lnSpc>
                <a:spcPts val="1500"/>
              </a:lnSpc>
            </a:pPr>
            <a:r>
              <a:rPr kumimoji="1" lang="ja-JP" altLang="en-US" sz="1100" dirty="0" smtClean="0"/>
              <a:t>親会社に服従</a:t>
            </a:r>
            <a:endParaRPr kumimoji="1" lang="en-US" altLang="ja-JP" sz="1100" dirty="0"/>
          </a:p>
          <a:p>
            <a:pPr>
              <a:lnSpc>
                <a:spcPts val="1500"/>
              </a:lnSpc>
            </a:pPr>
            <a:endParaRPr kumimoji="1" lang="en-US" altLang="ja-JP" sz="1100" dirty="0"/>
          </a:p>
          <a:p>
            <a:endParaRPr kumimoji="1" lang="ja-JP" altLang="en-US" sz="1100" dirty="0"/>
          </a:p>
        </p:txBody>
      </p:sp>
      <p:sp>
        <p:nvSpPr>
          <p:cNvPr id="35" name="テキスト ボックス 4"/>
          <p:cNvSpPr txBox="1"/>
          <p:nvPr/>
        </p:nvSpPr>
        <p:spPr>
          <a:xfrm>
            <a:off x="1976002" y="3900259"/>
            <a:ext cx="1228139" cy="53023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endParaRPr kumimoji="1" lang="en-US" altLang="ja-JP" sz="1100" dirty="0"/>
          </a:p>
          <a:p>
            <a:pPr>
              <a:lnSpc>
                <a:spcPts val="1500"/>
              </a:lnSpc>
            </a:pPr>
            <a:r>
              <a:rPr kumimoji="1" lang="ja-JP" altLang="en-US" sz="1100" dirty="0" smtClean="0"/>
              <a:t>下請け指示・</a:t>
            </a:r>
            <a:r>
              <a:rPr lang="ja-JP" altLang="en-US" dirty="0" smtClean="0"/>
              <a:t>命令</a:t>
            </a:r>
            <a:endParaRPr kumimoji="1" lang="en-US" altLang="ja-JP" sz="1100" dirty="0"/>
          </a:p>
          <a:p>
            <a:pPr>
              <a:lnSpc>
                <a:spcPts val="1500"/>
              </a:lnSpc>
            </a:pPr>
            <a:endParaRPr kumimoji="1" lang="en-US" altLang="ja-JP" sz="1100" dirty="0"/>
          </a:p>
          <a:p>
            <a:endParaRPr kumimoji="1" lang="ja-JP" altLang="en-US" sz="1100" dirty="0"/>
          </a:p>
        </p:txBody>
      </p:sp>
      <p:sp>
        <p:nvSpPr>
          <p:cNvPr id="36" name="テキスト ボックス 35"/>
          <p:cNvSpPr txBox="1"/>
          <p:nvPr/>
        </p:nvSpPr>
        <p:spPr>
          <a:xfrm>
            <a:off x="4624243" y="1852551"/>
            <a:ext cx="890650" cy="369332"/>
          </a:xfrm>
          <a:prstGeom prst="rect">
            <a:avLst/>
          </a:prstGeom>
          <a:noFill/>
        </p:spPr>
        <p:txBody>
          <a:bodyPr wrap="square" rtlCol="0">
            <a:spAutoFit/>
          </a:bodyPr>
          <a:lstStyle/>
          <a:p>
            <a:endParaRPr kumimoji="1" lang="ja-JP" altLang="en-US" dirty="0"/>
          </a:p>
        </p:txBody>
      </p:sp>
      <p:sp>
        <p:nvSpPr>
          <p:cNvPr id="37" name="テキスト ボックス 8"/>
          <p:cNvSpPr txBox="1"/>
          <p:nvPr/>
        </p:nvSpPr>
        <p:spPr>
          <a:xfrm>
            <a:off x="613395" y="1499468"/>
            <a:ext cx="1425038" cy="54526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dirty="0"/>
              <a:t>管理会社はパイプ役と信じて</a:t>
            </a:r>
            <a:r>
              <a:rPr lang="ja-JP" altLang="en-US" dirty="0" smtClean="0"/>
              <a:t>いる</a:t>
            </a:r>
            <a:endParaRPr kumimoji="1" lang="en-US" altLang="ja-JP" sz="1100" dirty="0" smtClean="0"/>
          </a:p>
          <a:p>
            <a:endParaRPr kumimoji="1" lang="ja-JP" altLang="en-US" sz="1100" dirty="0"/>
          </a:p>
        </p:txBody>
      </p:sp>
      <p:sp>
        <p:nvSpPr>
          <p:cNvPr id="38" name="テキスト ボックス 2"/>
          <p:cNvSpPr txBox="1"/>
          <p:nvPr/>
        </p:nvSpPr>
        <p:spPr>
          <a:xfrm>
            <a:off x="4162124" y="2198216"/>
            <a:ext cx="790062" cy="38900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lang="ja-JP" altLang="en-US" dirty="0"/>
              <a:t>無関心</a:t>
            </a:r>
          </a:p>
          <a:p>
            <a:pPr>
              <a:lnSpc>
                <a:spcPts val="1500"/>
              </a:lnSpc>
            </a:pPr>
            <a:endParaRPr kumimoji="1" lang="en-US" altLang="ja-JP" sz="1100" dirty="0"/>
          </a:p>
          <a:p>
            <a:endParaRPr kumimoji="1" lang="ja-JP" altLang="en-US" sz="1100" dirty="0"/>
          </a:p>
        </p:txBody>
      </p:sp>
      <p:sp>
        <p:nvSpPr>
          <p:cNvPr id="19" name="テキスト ボックス 4"/>
          <p:cNvSpPr txBox="1"/>
          <p:nvPr/>
        </p:nvSpPr>
        <p:spPr>
          <a:xfrm>
            <a:off x="5655647" y="4158541"/>
            <a:ext cx="1644217" cy="5305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lang="ja-JP" altLang="en-US" dirty="0" smtClean="0"/>
              <a:t>信頼・管理委譲</a:t>
            </a:r>
            <a:endParaRPr lang="en-US" altLang="ja-JP" dirty="0" smtClean="0"/>
          </a:p>
          <a:p>
            <a:pPr>
              <a:lnSpc>
                <a:spcPts val="1500"/>
              </a:lnSpc>
            </a:pPr>
            <a:r>
              <a:rPr kumimoji="1" lang="ja-JP" altLang="en-US" sz="1100" dirty="0" smtClean="0">
                <a:solidFill>
                  <a:srgbClr val="FF0000"/>
                </a:solidFill>
              </a:rPr>
              <a:t>（</a:t>
            </a:r>
            <a:r>
              <a:rPr kumimoji="1" lang="ja-JP" altLang="en-US" sz="1100" b="1" dirty="0" smtClean="0">
                <a:solidFill>
                  <a:srgbClr val="FF0000"/>
                </a:solidFill>
              </a:rPr>
              <a:t>他の管理をしらない）</a:t>
            </a:r>
            <a:endParaRPr kumimoji="1" lang="en-US" altLang="ja-JP" sz="1100" b="1" dirty="0">
              <a:solidFill>
                <a:srgbClr val="FF0000"/>
              </a:solidFill>
            </a:endParaRPr>
          </a:p>
          <a:p>
            <a:pPr>
              <a:lnSpc>
                <a:spcPts val="1500"/>
              </a:lnSpc>
            </a:pPr>
            <a:endParaRPr kumimoji="1" lang="en-US" altLang="ja-JP" sz="1100" dirty="0"/>
          </a:p>
          <a:p>
            <a:endParaRPr kumimoji="1" lang="ja-JP" altLang="en-US" sz="1100" dirty="0"/>
          </a:p>
        </p:txBody>
      </p:sp>
      <p:sp>
        <p:nvSpPr>
          <p:cNvPr id="20" name="テキスト ボックス 4"/>
          <p:cNvSpPr txBox="1"/>
          <p:nvPr/>
        </p:nvSpPr>
        <p:spPr>
          <a:xfrm>
            <a:off x="2197672" y="2059833"/>
            <a:ext cx="1228139" cy="53023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endParaRPr kumimoji="1" lang="en-US" altLang="ja-JP" sz="1100" dirty="0"/>
          </a:p>
          <a:p>
            <a:pPr>
              <a:lnSpc>
                <a:spcPts val="1500"/>
              </a:lnSpc>
            </a:pPr>
            <a:r>
              <a:rPr kumimoji="1" lang="ja-JP" altLang="en-US" sz="1100" dirty="0" smtClean="0"/>
              <a:t>管理会社を経由して対応</a:t>
            </a:r>
            <a:endParaRPr kumimoji="1" lang="en-US" altLang="ja-JP" sz="1100" dirty="0"/>
          </a:p>
          <a:p>
            <a:pPr>
              <a:lnSpc>
                <a:spcPts val="1500"/>
              </a:lnSpc>
            </a:pPr>
            <a:endParaRPr kumimoji="1" lang="en-US" altLang="ja-JP" sz="1100" dirty="0"/>
          </a:p>
          <a:p>
            <a:endParaRPr kumimoji="1" lang="ja-JP" altLang="en-US" sz="1100" dirty="0"/>
          </a:p>
        </p:txBody>
      </p:sp>
      <p:sp>
        <p:nvSpPr>
          <p:cNvPr id="21" name="テキスト ボックス 8"/>
          <p:cNvSpPr txBox="1"/>
          <p:nvPr/>
        </p:nvSpPr>
        <p:spPr>
          <a:xfrm>
            <a:off x="2666266" y="6067994"/>
            <a:ext cx="2738645" cy="379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horz"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smtClean="0"/>
              <a:t>問題を起こさ</a:t>
            </a:r>
            <a:r>
              <a:rPr lang="ja-JP" altLang="en-US" dirty="0" smtClean="0"/>
              <a:t>ないことが重要</a:t>
            </a:r>
            <a:endParaRPr lang="en-US" altLang="ja-JP" dirty="0" smtClean="0"/>
          </a:p>
          <a:p>
            <a:r>
              <a:rPr lang="ja-JP" altLang="en-US" b="1" dirty="0" smtClean="0">
                <a:solidFill>
                  <a:srgbClr val="FF0000"/>
                </a:solidFill>
              </a:rPr>
              <a:t>（居住者の立場に立って業務をしていない</a:t>
            </a:r>
            <a:r>
              <a:rPr lang="ja-JP" altLang="en-US" dirty="0" smtClean="0"/>
              <a:t>）</a:t>
            </a:r>
            <a:endParaRPr kumimoji="1" lang="en-US" altLang="ja-JP" sz="1100" dirty="0" smtClean="0"/>
          </a:p>
          <a:p>
            <a:endParaRPr kumimoji="1" lang="ja-JP" altLang="en-US" sz="1100" dirty="0"/>
          </a:p>
        </p:txBody>
      </p:sp>
      <p:sp>
        <p:nvSpPr>
          <p:cNvPr id="22" name="正方形/長方形 21"/>
          <p:cNvSpPr/>
          <p:nvPr/>
        </p:nvSpPr>
        <p:spPr>
          <a:xfrm>
            <a:off x="542142" y="1450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smtClean="0">
                <a:solidFill>
                  <a:schemeClr val="tx1"/>
                </a:solidFill>
                <a:latin typeface="+mj-ea"/>
                <a:ea typeface="+mj-ea"/>
              </a:rPr>
              <a:t>６．マンション管理　</a:t>
            </a:r>
            <a:r>
              <a:rPr lang="ja-JP" altLang="en-US" sz="3600" b="1" dirty="0">
                <a:solidFill>
                  <a:schemeClr val="tx1"/>
                </a:solidFill>
                <a:latin typeface="+mj-ea"/>
                <a:ea typeface="+mj-ea"/>
              </a:rPr>
              <a:t>負</a:t>
            </a:r>
            <a:r>
              <a:rPr lang="ja-JP" altLang="en-US" sz="3600" b="1" dirty="0" smtClean="0">
                <a:solidFill>
                  <a:schemeClr val="tx1"/>
                </a:solidFill>
                <a:latin typeface="+mj-ea"/>
                <a:ea typeface="+mj-ea"/>
              </a:rPr>
              <a:t>のサイクル</a:t>
            </a:r>
            <a:endParaRPr lang="en-US" altLang="ja-JP" sz="3600" b="1" dirty="0">
              <a:solidFill>
                <a:schemeClr val="tx1"/>
              </a:solidFill>
              <a:latin typeface="+mj-ea"/>
              <a:ea typeface="+mj-ea"/>
            </a:endParaRPr>
          </a:p>
        </p:txBody>
      </p:sp>
      <p:grpSp>
        <p:nvGrpSpPr>
          <p:cNvPr id="24" name="グループ化 23"/>
          <p:cNvGrpSpPr/>
          <p:nvPr/>
        </p:nvGrpSpPr>
        <p:grpSpPr>
          <a:xfrm>
            <a:off x="7972723" y="2639032"/>
            <a:ext cx="1830746" cy="1056694"/>
            <a:chOff x="5127665" y="1466966"/>
            <a:chExt cx="1625684" cy="1056694"/>
          </a:xfrm>
        </p:grpSpPr>
        <p:sp>
          <p:nvSpPr>
            <p:cNvPr id="25" name="角丸四角形 24"/>
            <p:cNvSpPr/>
            <p:nvPr/>
          </p:nvSpPr>
          <p:spPr>
            <a:xfrm>
              <a:off x="5127665" y="1466966"/>
              <a:ext cx="1625684" cy="1056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角丸四角形 4"/>
            <p:cNvSpPr/>
            <p:nvPr/>
          </p:nvSpPr>
          <p:spPr>
            <a:xfrm>
              <a:off x="5179249" y="1518550"/>
              <a:ext cx="1522516" cy="9535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1" lang="ja-JP" altLang="en-US" sz="2200" kern="1200" dirty="0" smtClean="0">
                  <a:solidFill>
                    <a:schemeClr val="tx1"/>
                  </a:solidFill>
                </a:rPr>
                <a:t>他管理組合</a:t>
              </a:r>
              <a:endParaRPr kumimoji="1" lang="en-US" altLang="ja-JP" sz="2200" kern="1200" dirty="0" smtClean="0">
                <a:solidFill>
                  <a:schemeClr val="tx1"/>
                </a:solidFill>
              </a:endParaRPr>
            </a:p>
            <a:p>
              <a:pPr lvl="0" algn="ctr" defTabSz="977900">
                <a:lnSpc>
                  <a:spcPct val="90000"/>
                </a:lnSpc>
                <a:spcBef>
                  <a:spcPct val="0"/>
                </a:spcBef>
                <a:spcAft>
                  <a:spcPct val="35000"/>
                </a:spcAft>
              </a:pPr>
              <a:r>
                <a:rPr kumimoji="1" lang="ja-JP" altLang="en-US" sz="2200" kern="1200" dirty="0" smtClean="0">
                  <a:solidFill>
                    <a:schemeClr val="tx1"/>
                  </a:solidFill>
                </a:rPr>
                <a:t>理事会</a:t>
              </a:r>
              <a:endParaRPr kumimoji="1" lang="ja-JP" altLang="en-US" sz="2200" kern="1200" dirty="0">
                <a:solidFill>
                  <a:schemeClr val="tx1"/>
                </a:solidFill>
              </a:endParaRPr>
            </a:p>
          </p:txBody>
        </p:sp>
      </p:grpSp>
      <p:sp>
        <p:nvSpPr>
          <p:cNvPr id="28" name="正方形/長方形 27"/>
          <p:cNvSpPr/>
          <p:nvPr/>
        </p:nvSpPr>
        <p:spPr>
          <a:xfrm>
            <a:off x="1159811" y="4850652"/>
            <a:ext cx="4946898" cy="1439003"/>
          </a:xfrm>
          <a:prstGeom prst="rect">
            <a:avLst/>
          </a:prstGeom>
          <a:noFill/>
          <a:ln w="19050" cmpd="sng">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平行四辺形 5"/>
          <p:cNvSpPr/>
          <p:nvPr/>
        </p:nvSpPr>
        <p:spPr>
          <a:xfrm rot="16200000">
            <a:off x="2978615" y="305948"/>
            <a:ext cx="3216281" cy="4488903"/>
          </a:xfrm>
          <a:prstGeom prst="parallelogram">
            <a:avLst/>
          </a:prstGeom>
          <a:noFill/>
          <a:ln w="22225" cmpd="sng">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矢印コネクタ 28"/>
          <p:cNvCxnSpPr/>
          <p:nvPr/>
        </p:nvCxnSpPr>
        <p:spPr>
          <a:xfrm flipV="1">
            <a:off x="6463371" y="3116545"/>
            <a:ext cx="1509352" cy="23752"/>
          </a:xfrm>
          <a:prstGeom prst="straightConnector1">
            <a:avLst/>
          </a:prstGeom>
          <a:ln w="38100">
            <a:solidFill>
              <a:schemeClr val="tx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567143" y="2778964"/>
            <a:ext cx="1647342" cy="276999"/>
          </a:xfrm>
          <a:prstGeom prst="rect">
            <a:avLst/>
          </a:prstGeom>
          <a:noFill/>
        </p:spPr>
        <p:txBody>
          <a:bodyPr wrap="square" rtlCol="0">
            <a:spAutoFit/>
          </a:bodyPr>
          <a:lstStyle/>
          <a:p>
            <a:r>
              <a:rPr kumimoji="1" lang="ja-JP" altLang="en-US" sz="1200" dirty="0" smtClean="0"/>
              <a:t>無関心、連携なし</a:t>
            </a:r>
            <a:endParaRPr kumimoji="1" lang="en-US" altLang="ja-JP" sz="1200" dirty="0"/>
          </a:p>
        </p:txBody>
      </p:sp>
      <p:sp>
        <p:nvSpPr>
          <p:cNvPr id="40" name="テキスト ボックス 2"/>
          <p:cNvSpPr txBox="1"/>
          <p:nvPr/>
        </p:nvSpPr>
        <p:spPr>
          <a:xfrm>
            <a:off x="8214485" y="4027132"/>
            <a:ext cx="1199171" cy="2348518"/>
          </a:xfrm>
          <a:prstGeom prst="rect">
            <a:avLst/>
          </a:prstGeom>
          <a:solidFill>
            <a:srgbClr val="FF0000"/>
          </a:solid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500"/>
              </a:lnSpc>
            </a:pPr>
            <a:r>
              <a:rPr kumimoji="1" lang="ja-JP" altLang="en-US" sz="1600" b="1" dirty="0" smtClean="0">
                <a:solidFill>
                  <a:schemeClr val="bg1"/>
                </a:solidFill>
              </a:rPr>
              <a:t>管理の責任は理事長（管理者）にあり</a:t>
            </a:r>
            <a:endParaRPr kumimoji="1" lang="en-US" altLang="ja-JP" sz="1600" b="1" dirty="0" smtClean="0">
              <a:solidFill>
                <a:schemeClr val="bg1"/>
              </a:solidFill>
            </a:endParaRPr>
          </a:p>
          <a:p>
            <a:pPr>
              <a:lnSpc>
                <a:spcPts val="1500"/>
              </a:lnSpc>
            </a:pPr>
            <a:endParaRPr lang="en-US" altLang="ja-JP" sz="1600" b="1" dirty="0" smtClean="0">
              <a:solidFill>
                <a:srgbClr val="002060"/>
              </a:solidFill>
            </a:endParaRPr>
          </a:p>
          <a:p>
            <a:pPr>
              <a:lnSpc>
                <a:spcPts val="1500"/>
              </a:lnSpc>
            </a:pPr>
            <a:endParaRPr kumimoji="1" lang="en-US" altLang="ja-JP" sz="1600" b="1" dirty="0" smtClean="0">
              <a:solidFill>
                <a:schemeClr val="bg1"/>
              </a:solidFill>
            </a:endParaRPr>
          </a:p>
          <a:p>
            <a:pPr>
              <a:lnSpc>
                <a:spcPts val="1500"/>
              </a:lnSpc>
            </a:pPr>
            <a:r>
              <a:rPr kumimoji="1" lang="ja-JP" altLang="en-US" sz="1600" b="1" dirty="0" smtClean="0">
                <a:solidFill>
                  <a:schemeClr val="bg1"/>
                </a:solidFill>
              </a:rPr>
              <a:t>管理会社に責任なし</a:t>
            </a:r>
            <a:endParaRPr kumimoji="1" lang="en-US" altLang="ja-JP" sz="1600" b="1" dirty="0" smtClean="0">
              <a:solidFill>
                <a:schemeClr val="bg1"/>
              </a:solidFill>
            </a:endParaRPr>
          </a:p>
          <a:p>
            <a:pPr>
              <a:lnSpc>
                <a:spcPts val="1500"/>
              </a:lnSpc>
            </a:pPr>
            <a:endParaRPr kumimoji="1" lang="en-US" altLang="ja-JP" sz="1100" dirty="0"/>
          </a:p>
          <a:p>
            <a:endParaRPr kumimoji="1" lang="ja-JP" altLang="en-US" sz="1100" dirty="0"/>
          </a:p>
        </p:txBody>
      </p:sp>
      <p:sp>
        <p:nvSpPr>
          <p:cNvPr id="41" name="テキスト ボックス 40"/>
          <p:cNvSpPr txBox="1"/>
          <p:nvPr/>
        </p:nvSpPr>
        <p:spPr>
          <a:xfrm>
            <a:off x="1159737" y="6289655"/>
            <a:ext cx="919414" cy="461665"/>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管理会社</a:t>
            </a:r>
            <a:endParaRPr kumimoji="1" lang="en-US" altLang="ja-JP" sz="1200" dirty="0" smtClean="0"/>
          </a:p>
          <a:p>
            <a:endParaRPr kumimoji="1" lang="ja-JP" altLang="en-US" sz="1200" dirty="0"/>
          </a:p>
        </p:txBody>
      </p:sp>
      <p:sp>
        <p:nvSpPr>
          <p:cNvPr id="42" name="テキスト ボックス 41"/>
          <p:cNvSpPr txBox="1"/>
          <p:nvPr/>
        </p:nvSpPr>
        <p:spPr>
          <a:xfrm>
            <a:off x="6831207" y="1760218"/>
            <a:ext cx="994448" cy="461665"/>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管理組合員</a:t>
            </a:r>
            <a:endParaRPr kumimoji="1" lang="en-US" altLang="ja-JP" sz="1200" dirty="0" smtClean="0"/>
          </a:p>
          <a:p>
            <a:endParaRPr kumimoji="1" lang="ja-JP" altLang="en-US" sz="1200" dirty="0"/>
          </a:p>
        </p:txBody>
      </p:sp>
      <p:sp>
        <p:nvSpPr>
          <p:cNvPr id="43" name="テキスト ボックス 42"/>
          <p:cNvSpPr txBox="1"/>
          <p:nvPr/>
        </p:nvSpPr>
        <p:spPr>
          <a:xfrm>
            <a:off x="439197" y="3831722"/>
            <a:ext cx="696904" cy="461665"/>
          </a:xfrm>
          <a:prstGeom prst="rect">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kumimoji="1" lang="ja-JP" altLang="en-US" sz="1200" dirty="0" smtClean="0"/>
              <a:t>事業主</a:t>
            </a:r>
            <a:endParaRPr kumimoji="1" lang="en-US" altLang="ja-JP" sz="1200" dirty="0" smtClean="0"/>
          </a:p>
          <a:p>
            <a:endParaRPr kumimoji="1" lang="ja-JP" altLang="en-US" sz="1200" dirty="0"/>
          </a:p>
        </p:txBody>
      </p:sp>
      <p:sp>
        <p:nvSpPr>
          <p:cNvPr id="44" name="正方形/長方形 43"/>
          <p:cNvSpPr/>
          <p:nvPr/>
        </p:nvSpPr>
        <p:spPr>
          <a:xfrm>
            <a:off x="439196" y="2550400"/>
            <a:ext cx="1773438" cy="1281322"/>
          </a:xfrm>
          <a:prstGeom prst="rect">
            <a:avLst/>
          </a:prstGeom>
          <a:noFill/>
          <a:ln w="19050" cmpd="sng">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左矢印 2"/>
          <p:cNvSpPr/>
          <p:nvPr/>
        </p:nvSpPr>
        <p:spPr>
          <a:xfrm>
            <a:off x="8642299" y="4815619"/>
            <a:ext cx="343542" cy="257053"/>
          </a:xfrm>
          <a:prstGeom prst="lef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7</a:t>
            </a:fld>
            <a:endParaRPr kumimoji="1" lang="ja-JP" altLang="en-US"/>
          </a:p>
        </p:txBody>
      </p:sp>
    </p:spTree>
    <p:extLst>
      <p:ext uri="{BB962C8B-B14F-4D97-AF65-F5344CB8AC3E}">
        <p14:creationId xmlns:p14="http://schemas.microsoft.com/office/powerpoint/2010/main" val="3291202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86885" y="45441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７</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管理組合意識改革が進まない理由</a:t>
            </a:r>
            <a:endParaRPr lang="en-US" altLang="ja-JP" sz="3600" b="1" dirty="0">
              <a:solidFill>
                <a:schemeClr val="tx1"/>
              </a:solidFill>
              <a:latin typeface="+mj-ea"/>
              <a:ea typeface="+mj-ea"/>
            </a:endParaRPr>
          </a:p>
        </p:txBody>
      </p:sp>
      <p:sp>
        <p:nvSpPr>
          <p:cNvPr id="16" name="テキスト ボックス 15"/>
          <p:cNvSpPr txBox="1"/>
          <p:nvPr/>
        </p:nvSpPr>
        <p:spPr>
          <a:xfrm>
            <a:off x="4197046" y="3756229"/>
            <a:ext cx="2790702" cy="461665"/>
          </a:xfrm>
          <a:prstGeom prst="rect">
            <a:avLst/>
          </a:prstGeom>
          <a:solidFill>
            <a:schemeClr val="bg1"/>
          </a:solidFill>
        </p:spPr>
        <p:txBody>
          <a:bodyPr wrap="square" rtlCol="0">
            <a:spAutoFit/>
          </a:bodyPr>
          <a:lstStyle/>
          <a:p>
            <a:pPr lvl="0"/>
            <a:endParaRPr lang="ja-JP" altLang="en-US" sz="2400" dirty="0"/>
          </a:p>
        </p:txBody>
      </p:sp>
      <p:sp>
        <p:nvSpPr>
          <p:cNvPr id="17" name="テキスト ボックス 16"/>
          <p:cNvSpPr txBox="1"/>
          <p:nvPr/>
        </p:nvSpPr>
        <p:spPr>
          <a:xfrm>
            <a:off x="581891" y="5565559"/>
            <a:ext cx="2814456" cy="461665"/>
          </a:xfrm>
          <a:prstGeom prst="rect">
            <a:avLst/>
          </a:prstGeom>
          <a:solidFill>
            <a:schemeClr val="bg1"/>
          </a:solidFill>
        </p:spPr>
        <p:txBody>
          <a:bodyPr wrap="square" rtlCol="0">
            <a:spAutoFit/>
          </a:bodyPr>
          <a:lstStyle/>
          <a:p>
            <a:pPr lvl="0"/>
            <a:endParaRPr lang="ja-JP" altLang="en-US" sz="2400" dirty="0"/>
          </a:p>
        </p:txBody>
      </p:sp>
      <p:sp>
        <p:nvSpPr>
          <p:cNvPr id="18" name="テキスト ボックス 17"/>
          <p:cNvSpPr txBox="1"/>
          <p:nvPr/>
        </p:nvSpPr>
        <p:spPr>
          <a:xfrm>
            <a:off x="3907858" y="5380894"/>
            <a:ext cx="2790702" cy="461665"/>
          </a:xfrm>
          <a:prstGeom prst="rect">
            <a:avLst/>
          </a:prstGeom>
          <a:solidFill>
            <a:schemeClr val="bg1"/>
          </a:solidFill>
        </p:spPr>
        <p:txBody>
          <a:bodyPr wrap="square" rtlCol="0">
            <a:spAutoFit/>
          </a:bodyPr>
          <a:lstStyle/>
          <a:p>
            <a:pPr lvl="0"/>
            <a:endParaRPr lang="ja-JP" altLang="en-US" sz="2400" dirty="0"/>
          </a:p>
        </p:txBody>
      </p:sp>
      <p:sp>
        <p:nvSpPr>
          <p:cNvPr id="2" name="角丸四角形 1"/>
          <p:cNvSpPr/>
          <p:nvPr/>
        </p:nvSpPr>
        <p:spPr>
          <a:xfrm>
            <a:off x="581892" y="1302023"/>
            <a:ext cx="2351516" cy="508966"/>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rPr>
              <a:t>居住者</a:t>
            </a:r>
            <a:r>
              <a:rPr lang="ja-JP" altLang="en-US" sz="2000" dirty="0" smtClean="0">
                <a:solidFill>
                  <a:prstClr val="black"/>
                </a:solidFill>
              </a:rPr>
              <a:t>の無関心</a:t>
            </a:r>
            <a:endParaRPr lang="ja-JP" altLang="en-US" sz="2000" dirty="0">
              <a:solidFill>
                <a:prstClr val="black"/>
              </a:solidFill>
            </a:endParaRPr>
          </a:p>
        </p:txBody>
      </p:sp>
      <p:sp>
        <p:nvSpPr>
          <p:cNvPr id="21" name="角丸四角形 20"/>
          <p:cNvSpPr/>
          <p:nvPr/>
        </p:nvSpPr>
        <p:spPr>
          <a:xfrm>
            <a:off x="581892" y="2240144"/>
            <a:ext cx="2351517" cy="590974"/>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smtClean="0">
                <a:solidFill>
                  <a:prstClr val="black"/>
                </a:solidFill>
              </a:rPr>
              <a:t>近所づき合いが重要</a:t>
            </a:r>
            <a:endParaRPr lang="ja-JP" altLang="en-US" sz="2000" dirty="0">
              <a:solidFill>
                <a:prstClr val="black"/>
              </a:solidFill>
            </a:endParaRPr>
          </a:p>
        </p:txBody>
      </p:sp>
      <p:sp>
        <p:nvSpPr>
          <p:cNvPr id="22" name="角丸四角形 21"/>
          <p:cNvSpPr/>
          <p:nvPr/>
        </p:nvSpPr>
        <p:spPr>
          <a:xfrm>
            <a:off x="581892" y="3010048"/>
            <a:ext cx="2351515" cy="71201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dirty="0" smtClean="0">
                <a:solidFill>
                  <a:prstClr val="black"/>
                </a:solidFill>
              </a:rPr>
              <a:t>変革・改善意識がある</a:t>
            </a:r>
            <a:endParaRPr lang="ja-JP" altLang="en-US" dirty="0">
              <a:solidFill>
                <a:prstClr val="black"/>
              </a:solidFill>
            </a:endParaRPr>
          </a:p>
        </p:txBody>
      </p:sp>
      <p:sp>
        <p:nvSpPr>
          <p:cNvPr id="23" name="角丸四角形 22"/>
          <p:cNvSpPr/>
          <p:nvPr/>
        </p:nvSpPr>
        <p:spPr>
          <a:xfrm>
            <a:off x="581895" y="3886798"/>
            <a:ext cx="2351514" cy="66219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b="1" dirty="0" smtClean="0">
                <a:solidFill>
                  <a:prstClr val="black"/>
                </a:solidFill>
                <a:latin typeface="+mn-ea"/>
              </a:rPr>
              <a:t>理事の任期が短い（</a:t>
            </a:r>
            <a:r>
              <a:rPr lang="en-US" altLang="ja-JP" sz="1600" b="1" dirty="0" smtClean="0">
                <a:solidFill>
                  <a:prstClr val="black"/>
                </a:solidFill>
                <a:latin typeface="+mn-ea"/>
              </a:rPr>
              <a:t>1</a:t>
            </a:r>
            <a:r>
              <a:rPr lang="ja-JP" altLang="en-US" sz="1600" b="1" dirty="0" smtClean="0">
                <a:solidFill>
                  <a:prstClr val="black"/>
                </a:solidFill>
                <a:latin typeface="+mn-ea"/>
              </a:rPr>
              <a:t>又は</a:t>
            </a:r>
            <a:r>
              <a:rPr lang="en-US" altLang="ja-JP" sz="1600" b="1" dirty="0" smtClean="0">
                <a:solidFill>
                  <a:prstClr val="black"/>
                </a:solidFill>
                <a:latin typeface="+mn-ea"/>
              </a:rPr>
              <a:t>2</a:t>
            </a:r>
            <a:r>
              <a:rPr lang="ja-JP" altLang="en-US" sz="1600" b="1" dirty="0" smtClean="0">
                <a:solidFill>
                  <a:prstClr val="black"/>
                </a:solidFill>
                <a:latin typeface="+mn-ea"/>
              </a:rPr>
              <a:t>年）</a:t>
            </a:r>
            <a:endParaRPr lang="ja-JP" altLang="en-US" sz="1600" b="1" dirty="0">
              <a:solidFill>
                <a:prstClr val="black"/>
              </a:solidFill>
              <a:latin typeface="+mn-ea"/>
            </a:endParaRPr>
          </a:p>
        </p:txBody>
      </p:sp>
      <p:sp>
        <p:nvSpPr>
          <p:cNvPr id="24" name="角丸四角形 23"/>
          <p:cNvSpPr/>
          <p:nvPr/>
        </p:nvSpPr>
        <p:spPr>
          <a:xfrm>
            <a:off x="3703861" y="1274773"/>
            <a:ext cx="2212993" cy="72630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400" dirty="0">
                <a:solidFill>
                  <a:prstClr val="black"/>
                </a:solidFill>
              </a:rPr>
              <a:t>管理会社のいい</a:t>
            </a:r>
            <a:r>
              <a:rPr lang="ja-JP" altLang="en-US" sz="1400" dirty="0" smtClean="0">
                <a:solidFill>
                  <a:prstClr val="black"/>
                </a:solidFill>
              </a:rPr>
              <a:t>なり。大手は大丈夫という思い込み</a:t>
            </a:r>
            <a:endParaRPr lang="ja-JP" altLang="en-US" sz="1400" b="1" dirty="0">
              <a:solidFill>
                <a:prstClr val="black"/>
              </a:solidFill>
            </a:endParaRPr>
          </a:p>
        </p:txBody>
      </p:sp>
      <p:sp>
        <p:nvSpPr>
          <p:cNvPr id="25" name="角丸四角形 24"/>
          <p:cNvSpPr/>
          <p:nvPr/>
        </p:nvSpPr>
        <p:spPr>
          <a:xfrm>
            <a:off x="3703859" y="2231277"/>
            <a:ext cx="2212993" cy="59984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dirty="0" smtClean="0">
                <a:solidFill>
                  <a:prstClr val="black"/>
                </a:solidFill>
              </a:rPr>
              <a:t>和をもって尊とぶべし</a:t>
            </a:r>
            <a:endParaRPr lang="ja-JP" altLang="en-US" dirty="0">
              <a:solidFill>
                <a:prstClr val="black"/>
              </a:solidFill>
            </a:endParaRPr>
          </a:p>
        </p:txBody>
      </p:sp>
      <p:sp>
        <p:nvSpPr>
          <p:cNvPr id="26" name="角丸四角形 25"/>
          <p:cNvSpPr/>
          <p:nvPr/>
        </p:nvSpPr>
        <p:spPr>
          <a:xfrm>
            <a:off x="3703857" y="3010048"/>
            <a:ext cx="2212993" cy="620627"/>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dirty="0" smtClean="0">
                <a:solidFill>
                  <a:prstClr val="black"/>
                </a:solidFill>
              </a:rPr>
              <a:t>変人扱いされる</a:t>
            </a:r>
            <a:endParaRPr lang="ja-JP" altLang="en-US" dirty="0">
              <a:solidFill>
                <a:prstClr val="black"/>
              </a:solidFill>
            </a:endParaRPr>
          </a:p>
        </p:txBody>
      </p:sp>
      <p:sp>
        <p:nvSpPr>
          <p:cNvPr id="28" name="角丸四角形 27"/>
          <p:cNvSpPr/>
          <p:nvPr/>
        </p:nvSpPr>
        <p:spPr>
          <a:xfrm>
            <a:off x="3703858" y="3830076"/>
            <a:ext cx="2212993" cy="77563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smtClean="0">
                <a:solidFill>
                  <a:prstClr val="black"/>
                </a:solidFill>
              </a:rPr>
              <a:t>何事もなく任期を終えればいい</a:t>
            </a:r>
            <a:endParaRPr lang="ja-JP" altLang="en-US" b="1" dirty="0">
              <a:solidFill>
                <a:prstClr val="black"/>
              </a:solidFill>
            </a:endParaRPr>
          </a:p>
        </p:txBody>
      </p:sp>
      <p:sp>
        <p:nvSpPr>
          <p:cNvPr id="29" name="角丸四角形 28"/>
          <p:cNvSpPr/>
          <p:nvPr/>
        </p:nvSpPr>
        <p:spPr>
          <a:xfrm>
            <a:off x="7095969" y="1272001"/>
            <a:ext cx="2314727" cy="690089"/>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dirty="0">
                <a:solidFill>
                  <a:srgbClr val="FF0000"/>
                </a:solidFill>
              </a:rPr>
              <a:t>主体的な管理の</a:t>
            </a:r>
            <a:r>
              <a:rPr lang="ja-JP" altLang="en-US" dirty="0" smtClean="0">
                <a:solidFill>
                  <a:srgbClr val="FF0000"/>
                </a:solidFill>
              </a:rPr>
              <a:t>欠如</a:t>
            </a:r>
            <a:endParaRPr lang="ja-JP" altLang="en-US" b="1" dirty="0">
              <a:solidFill>
                <a:srgbClr val="FF0000"/>
              </a:solidFill>
            </a:endParaRPr>
          </a:p>
        </p:txBody>
      </p:sp>
      <p:sp>
        <p:nvSpPr>
          <p:cNvPr id="30" name="角丸四角形 29"/>
          <p:cNvSpPr/>
          <p:nvPr/>
        </p:nvSpPr>
        <p:spPr>
          <a:xfrm>
            <a:off x="7095968" y="2188743"/>
            <a:ext cx="2314728" cy="642376"/>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b="1" dirty="0" smtClean="0">
                <a:solidFill>
                  <a:srgbClr val="FF0000"/>
                </a:solidFill>
                <a:latin typeface="+mn-ea"/>
              </a:rPr>
              <a:t>管理適正化に向けて変革・改善する勇気</a:t>
            </a:r>
            <a:endParaRPr lang="ja-JP" altLang="en-US" sz="1600" b="1" dirty="0">
              <a:solidFill>
                <a:prstClr val="black"/>
              </a:solidFill>
              <a:latin typeface="+mn-ea"/>
            </a:endParaRPr>
          </a:p>
        </p:txBody>
      </p:sp>
      <p:sp>
        <p:nvSpPr>
          <p:cNvPr id="31" name="角丸四角形 30"/>
          <p:cNvSpPr/>
          <p:nvPr/>
        </p:nvSpPr>
        <p:spPr>
          <a:xfrm>
            <a:off x="7095970" y="3773716"/>
            <a:ext cx="2314727" cy="750671"/>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b="1" dirty="0" smtClean="0">
                <a:solidFill>
                  <a:srgbClr val="FF0000"/>
                </a:solidFill>
                <a:latin typeface="ＭＳ Ｐゴシック"/>
              </a:rPr>
              <a:t>継続的に関与できるようにする（専門家の導入）</a:t>
            </a:r>
            <a:endParaRPr lang="ja-JP" altLang="en-US" sz="1600" dirty="0">
              <a:solidFill>
                <a:prstClr val="black"/>
              </a:solidFill>
            </a:endParaRPr>
          </a:p>
        </p:txBody>
      </p:sp>
      <p:grpSp>
        <p:nvGrpSpPr>
          <p:cNvPr id="32" name="グループ化 31"/>
          <p:cNvGrpSpPr/>
          <p:nvPr/>
        </p:nvGrpSpPr>
        <p:grpSpPr>
          <a:xfrm>
            <a:off x="3058370" y="1352186"/>
            <a:ext cx="624812" cy="565423"/>
            <a:chOff x="3473048" y="427512"/>
            <a:chExt cx="624812" cy="755509"/>
          </a:xfrm>
        </p:grpSpPr>
        <p:sp>
          <p:nvSpPr>
            <p:cNvPr id="33" name="右矢印 32"/>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4"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8</a:t>
            </a:fld>
            <a:endParaRPr kumimoji="1" lang="ja-JP" altLang="en-US"/>
          </a:p>
        </p:txBody>
      </p:sp>
      <p:sp>
        <p:nvSpPr>
          <p:cNvPr id="56" name="角丸四角形 55"/>
          <p:cNvSpPr/>
          <p:nvPr/>
        </p:nvSpPr>
        <p:spPr>
          <a:xfrm>
            <a:off x="7095967" y="3021325"/>
            <a:ext cx="2314728" cy="598072"/>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smtClean="0">
                <a:solidFill>
                  <a:srgbClr val="FF0000"/>
                </a:solidFill>
                <a:latin typeface="+mn-ea"/>
              </a:rPr>
              <a:t>仲間を集める</a:t>
            </a:r>
            <a:endParaRPr lang="ja-JP" altLang="en-US" b="1" dirty="0">
              <a:solidFill>
                <a:prstClr val="black"/>
              </a:solidFill>
              <a:latin typeface="+mn-ea"/>
            </a:endParaRPr>
          </a:p>
        </p:txBody>
      </p:sp>
      <p:sp>
        <p:nvSpPr>
          <p:cNvPr id="57" name="角丸四角形 56"/>
          <p:cNvSpPr/>
          <p:nvPr/>
        </p:nvSpPr>
        <p:spPr>
          <a:xfrm>
            <a:off x="581895" y="4785831"/>
            <a:ext cx="2351514" cy="67897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smtClean="0">
                <a:solidFill>
                  <a:prstClr val="black"/>
                </a:solidFill>
                <a:latin typeface="+mn-ea"/>
              </a:rPr>
              <a:t>理事のなり手不足（高齢化等）</a:t>
            </a:r>
            <a:endParaRPr lang="ja-JP" altLang="en-US" sz="2000" b="1" dirty="0">
              <a:solidFill>
                <a:prstClr val="black"/>
              </a:solidFill>
              <a:latin typeface="+mn-ea"/>
            </a:endParaRPr>
          </a:p>
        </p:txBody>
      </p:sp>
      <p:sp>
        <p:nvSpPr>
          <p:cNvPr id="58" name="角丸四角形 57"/>
          <p:cNvSpPr/>
          <p:nvPr/>
        </p:nvSpPr>
        <p:spPr>
          <a:xfrm>
            <a:off x="3703862" y="4785831"/>
            <a:ext cx="2212993" cy="725664"/>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smtClean="0">
                <a:solidFill>
                  <a:prstClr val="black"/>
                </a:solidFill>
                <a:latin typeface="ＭＳ Ｐゴシック"/>
              </a:rPr>
              <a:t>高齢化、賃貸、無関心等</a:t>
            </a:r>
            <a:endParaRPr lang="ja-JP" altLang="en-US" b="1" dirty="0">
              <a:solidFill>
                <a:prstClr val="black"/>
              </a:solidFill>
            </a:endParaRPr>
          </a:p>
        </p:txBody>
      </p:sp>
      <p:sp>
        <p:nvSpPr>
          <p:cNvPr id="59" name="角丸四角形 58"/>
          <p:cNvSpPr/>
          <p:nvPr/>
        </p:nvSpPr>
        <p:spPr>
          <a:xfrm>
            <a:off x="7095967" y="4785831"/>
            <a:ext cx="2314727" cy="610446"/>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smtClean="0">
                <a:solidFill>
                  <a:srgbClr val="FF0000"/>
                </a:solidFill>
                <a:latin typeface="ＭＳ Ｐゴシック"/>
              </a:rPr>
              <a:t>管理者管理の導入</a:t>
            </a:r>
            <a:endParaRPr lang="ja-JP" altLang="en-US" dirty="0">
              <a:solidFill>
                <a:prstClr val="black"/>
              </a:solidFill>
            </a:endParaRPr>
          </a:p>
        </p:txBody>
      </p:sp>
      <p:sp>
        <p:nvSpPr>
          <p:cNvPr id="60" name="角丸四角形 59"/>
          <p:cNvSpPr/>
          <p:nvPr/>
        </p:nvSpPr>
        <p:spPr>
          <a:xfrm>
            <a:off x="581895" y="5729724"/>
            <a:ext cx="2351514" cy="678973"/>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prstClr val="black"/>
                </a:solidFill>
                <a:latin typeface="+mn-ea"/>
              </a:rPr>
              <a:t>行政</a:t>
            </a:r>
            <a:r>
              <a:rPr lang="ja-JP" altLang="en-US" sz="2000" b="1" dirty="0" smtClean="0">
                <a:solidFill>
                  <a:prstClr val="black"/>
                </a:solidFill>
                <a:latin typeface="+mn-ea"/>
              </a:rPr>
              <a:t>の対応の遅れ</a:t>
            </a:r>
            <a:endParaRPr lang="ja-JP" altLang="en-US" sz="2000" b="1" dirty="0">
              <a:solidFill>
                <a:prstClr val="black"/>
              </a:solidFill>
              <a:latin typeface="+mn-ea"/>
            </a:endParaRPr>
          </a:p>
        </p:txBody>
      </p:sp>
      <p:sp>
        <p:nvSpPr>
          <p:cNvPr id="61" name="角丸四角形 60"/>
          <p:cNvSpPr/>
          <p:nvPr/>
        </p:nvSpPr>
        <p:spPr>
          <a:xfrm>
            <a:off x="3703862" y="5729724"/>
            <a:ext cx="2212993" cy="725664"/>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a:solidFill>
                  <a:prstClr val="black"/>
                </a:solidFill>
                <a:latin typeface="ＭＳ Ｐゴシック"/>
              </a:rPr>
              <a:t>未然</a:t>
            </a:r>
            <a:r>
              <a:rPr lang="ja-JP" altLang="en-US" b="1" dirty="0" smtClean="0">
                <a:solidFill>
                  <a:prstClr val="black"/>
                </a:solidFill>
                <a:latin typeface="ＭＳ Ｐゴシック"/>
              </a:rPr>
              <a:t>防止の重要性</a:t>
            </a:r>
            <a:endParaRPr lang="ja-JP" altLang="en-US" b="1" dirty="0">
              <a:solidFill>
                <a:prstClr val="black"/>
              </a:solidFill>
            </a:endParaRPr>
          </a:p>
        </p:txBody>
      </p:sp>
      <p:sp>
        <p:nvSpPr>
          <p:cNvPr id="62" name="角丸四角形 61"/>
          <p:cNvSpPr/>
          <p:nvPr/>
        </p:nvSpPr>
        <p:spPr>
          <a:xfrm>
            <a:off x="7095970" y="5671089"/>
            <a:ext cx="2314727" cy="737607"/>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b="1" dirty="0" smtClean="0">
                <a:solidFill>
                  <a:srgbClr val="FF0000"/>
                </a:solidFill>
                <a:latin typeface="ＭＳ Ｐゴシック"/>
              </a:rPr>
              <a:t>専門部署の設置。専門家</a:t>
            </a:r>
            <a:r>
              <a:rPr lang="ja-JP" altLang="en-US" sz="1600" b="1" dirty="0">
                <a:solidFill>
                  <a:srgbClr val="FF0000"/>
                </a:solidFill>
                <a:latin typeface="ＭＳ Ｐゴシック"/>
              </a:rPr>
              <a:t>の</a:t>
            </a:r>
            <a:r>
              <a:rPr lang="ja-JP" altLang="en-US" sz="1600" b="1" dirty="0" smtClean="0">
                <a:solidFill>
                  <a:srgbClr val="FF0000"/>
                </a:solidFill>
                <a:latin typeface="ＭＳ Ｐゴシック"/>
              </a:rPr>
              <a:t>導入</a:t>
            </a:r>
            <a:endParaRPr lang="ja-JP" altLang="en-US" dirty="0">
              <a:solidFill>
                <a:prstClr val="black"/>
              </a:solidFill>
            </a:endParaRPr>
          </a:p>
        </p:txBody>
      </p:sp>
      <p:grpSp>
        <p:nvGrpSpPr>
          <p:cNvPr id="63" name="グループ化 62"/>
          <p:cNvGrpSpPr/>
          <p:nvPr/>
        </p:nvGrpSpPr>
        <p:grpSpPr>
          <a:xfrm>
            <a:off x="3057834" y="2252919"/>
            <a:ext cx="624812" cy="565423"/>
            <a:chOff x="3473048" y="427512"/>
            <a:chExt cx="624812" cy="755509"/>
          </a:xfrm>
        </p:grpSpPr>
        <p:sp>
          <p:nvSpPr>
            <p:cNvPr id="64" name="右矢印 63"/>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65"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66" name="グループ化 65"/>
          <p:cNvGrpSpPr/>
          <p:nvPr/>
        </p:nvGrpSpPr>
        <p:grpSpPr>
          <a:xfrm>
            <a:off x="3057834" y="3037649"/>
            <a:ext cx="624812" cy="565423"/>
            <a:chOff x="3473048" y="427512"/>
            <a:chExt cx="624812" cy="755509"/>
          </a:xfrm>
        </p:grpSpPr>
        <p:sp>
          <p:nvSpPr>
            <p:cNvPr id="67" name="右矢印 66"/>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68"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69" name="グループ化 68"/>
          <p:cNvGrpSpPr/>
          <p:nvPr/>
        </p:nvGrpSpPr>
        <p:grpSpPr>
          <a:xfrm>
            <a:off x="3015464" y="3935180"/>
            <a:ext cx="624812" cy="565423"/>
            <a:chOff x="3473048" y="427512"/>
            <a:chExt cx="624812" cy="755509"/>
          </a:xfrm>
        </p:grpSpPr>
        <p:sp>
          <p:nvSpPr>
            <p:cNvPr id="70" name="右矢印 69"/>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71"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72" name="グループ化 71"/>
          <p:cNvGrpSpPr/>
          <p:nvPr/>
        </p:nvGrpSpPr>
        <p:grpSpPr>
          <a:xfrm>
            <a:off x="3008720" y="4785831"/>
            <a:ext cx="624812" cy="565423"/>
            <a:chOff x="3473048" y="427512"/>
            <a:chExt cx="624812" cy="755509"/>
          </a:xfrm>
        </p:grpSpPr>
        <p:sp>
          <p:nvSpPr>
            <p:cNvPr id="73" name="右矢印 72"/>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74"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75" name="グループ化 74"/>
          <p:cNvGrpSpPr/>
          <p:nvPr/>
        </p:nvGrpSpPr>
        <p:grpSpPr>
          <a:xfrm>
            <a:off x="2964112" y="5744512"/>
            <a:ext cx="624812" cy="565423"/>
            <a:chOff x="3473048" y="427512"/>
            <a:chExt cx="624812" cy="755509"/>
          </a:xfrm>
        </p:grpSpPr>
        <p:sp>
          <p:nvSpPr>
            <p:cNvPr id="76" name="右矢印 75"/>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77"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78" name="グループ化 77"/>
          <p:cNvGrpSpPr/>
          <p:nvPr/>
        </p:nvGrpSpPr>
        <p:grpSpPr>
          <a:xfrm>
            <a:off x="6173095" y="1387453"/>
            <a:ext cx="624812" cy="565423"/>
            <a:chOff x="3473048" y="427512"/>
            <a:chExt cx="624812" cy="755509"/>
          </a:xfrm>
        </p:grpSpPr>
        <p:sp>
          <p:nvSpPr>
            <p:cNvPr id="79" name="右矢印 78"/>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80"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81" name="グループ化 80"/>
          <p:cNvGrpSpPr/>
          <p:nvPr/>
        </p:nvGrpSpPr>
        <p:grpSpPr>
          <a:xfrm>
            <a:off x="6173095" y="2177920"/>
            <a:ext cx="624812" cy="565423"/>
            <a:chOff x="3473048" y="427512"/>
            <a:chExt cx="624812" cy="755509"/>
          </a:xfrm>
        </p:grpSpPr>
        <p:sp>
          <p:nvSpPr>
            <p:cNvPr id="82" name="右矢印 81"/>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83"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84" name="グループ化 83"/>
          <p:cNvGrpSpPr/>
          <p:nvPr/>
        </p:nvGrpSpPr>
        <p:grpSpPr>
          <a:xfrm>
            <a:off x="6205069" y="2991089"/>
            <a:ext cx="624812" cy="565423"/>
            <a:chOff x="3473048" y="427512"/>
            <a:chExt cx="624812" cy="755509"/>
          </a:xfrm>
        </p:grpSpPr>
        <p:sp>
          <p:nvSpPr>
            <p:cNvPr id="85" name="右矢印 84"/>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86"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87" name="グループ化 86"/>
          <p:cNvGrpSpPr/>
          <p:nvPr/>
        </p:nvGrpSpPr>
        <p:grpSpPr>
          <a:xfrm>
            <a:off x="6163904" y="3822096"/>
            <a:ext cx="624812" cy="565423"/>
            <a:chOff x="3473048" y="427512"/>
            <a:chExt cx="624812" cy="755509"/>
          </a:xfrm>
        </p:grpSpPr>
        <p:sp>
          <p:nvSpPr>
            <p:cNvPr id="88" name="右矢印 87"/>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89"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90" name="グループ化 89"/>
          <p:cNvGrpSpPr/>
          <p:nvPr/>
        </p:nvGrpSpPr>
        <p:grpSpPr>
          <a:xfrm>
            <a:off x="6173095" y="4785830"/>
            <a:ext cx="624812" cy="565423"/>
            <a:chOff x="3473048" y="427512"/>
            <a:chExt cx="624812" cy="755509"/>
          </a:xfrm>
        </p:grpSpPr>
        <p:sp>
          <p:nvSpPr>
            <p:cNvPr id="91" name="右矢印 90"/>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92"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grpSp>
        <p:nvGrpSpPr>
          <p:cNvPr id="93" name="グループ化 92"/>
          <p:cNvGrpSpPr/>
          <p:nvPr/>
        </p:nvGrpSpPr>
        <p:grpSpPr>
          <a:xfrm>
            <a:off x="6138663" y="5613881"/>
            <a:ext cx="624812" cy="565423"/>
            <a:chOff x="3473048" y="427512"/>
            <a:chExt cx="624812" cy="755509"/>
          </a:xfrm>
        </p:grpSpPr>
        <p:sp>
          <p:nvSpPr>
            <p:cNvPr id="94" name="右矢印 93"/>
            <p:cNvSpPr/>
            <p:nvPr/>
          </p:nvSpPr>
          <p:spPr>
            <a:xfrm>
              <a:off x="3473048" y="427512"/>
              <a:ext cx="624812" cy="755509"/>
            </a:xfrm>
            <a:prstGeom prst="rightArrow">
              <a:avLst>
                <a:gd name="adj1" fmla="val 60000"/>
                <a:gd name="adj2" fmla="val 50000"/>
              </a:avLst>
            </a:prstGeom>
            <a:solidFill>
              <a:srgbClr val="FF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95" name="右矢印 4"/>
            <p:cNvSpPr/>
            <p:nvPr/>
          </p:nvSpPr>
          <p:spPr>
            <a:xfrm>
              <a:off x="3473048" y="578614"/>
              <a:ext cx="437368" cy="4533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a:p>
          </p:txBody>
        </p:sp>
      </p:grpSp>
    </p:spTree>
    <p:extLst>
      <p:ext uri="{BB962C8B-B14F-4D97-AF65-F5344CB8AC3E}">
        <p14:creationId xmlns:p14="http://schemas.microsoft.com/office/powerpoint/2010/main" val="881090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1447088247"/>
              </p:ext>
            </p:extLst>
          </p:nvPr>
        </p:nvGraphicFramePr>
        <p:xfrm>
          <a:off x="1612899" y="980016"/>
          <a:ext cx="7020461" cy="5376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正方形/長方形 4"/>
          <p:cNvSpPr/>
          <p:nvPr/>
        </p:nvSpPr>
        <p:spPr>
          <a:xfrm>
            <a:off x="486885" y="234833"/>
            <a:ext cx="8923811" cy="599708"/>
          </a:xfrm>
          <a:prstGeom prst="rect">
            <a:avLst/>
          </a:prstGeom>
          <a:solidFill>
            <a:srgbClr val="40C80A"/>
          </a:solidFill>
          <a:ln>
            <a:solidFill>
              <a:srgbClr val="40C80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chemeClr val="tx1"/>
                </a:solidFill>
                <a:latin typeface="+mj-ea"/>
                <a:ea typeface="+mj-ea"/>
              </a:rPr>
              <a:t>８</a:t>
            </a:r>
            <a:r>
              <a:rPr lang="en-US" altLang="ja-JP" sz="3600" b="1" dirty="0" smtClean="0">
                <a:solidFill>
                  <a:schemeClr val="tx1"/>
                </a:solidFill>
                <a:latin typeface="+mj-ea"/>
                <a:ea typeface="+mj-ea"/>
              </a:rPr>
              <a:t>.</a:t>
            </a:r>
            <a:r>
              <a:rPr lang="ja-JP" altLang="en-US" sz="3600" b="1" dirty="0" smtClean="0">
                <a:solidFill>
                  <a:schemeClr val="tx1"/>
                </a:solidFill>
                <a:latin typeface="+mj-ea"/>
                <a:ea typeface="+mj-ea"/>
              </a:rPr>
              <a:t>マンション管理　今後の課題</a:t>
            </a:r>
            <a:endParaRPr lang="en-US" altLang="ja-JP" sz="3600" b="1" dirty="0">
              <a:solidFill>
                <a:schemeClr val="tx1"/>
              </a:solidFill>
              <a:latin typeface="+mj-ea"/>
              <a:ea typeface="+mj-ea"/>
            </a:endParaRPr>
          </a:p>
        </p:txBody>
      </p:sp>
      <p:sp>
        <p:nvSpPr>
          <p:cNvPr id="2" name="スライド番号プレースホルダー 1"/>
          <p:cNvSpPr>
            <a:spLocks noGrp="1"/>
          </p:cNvSpPr>
          <p:nvPr>
            <p:ph type="sldNum" sz="quarter" idx="12"/>
          </p:nvPr>
        </p:nvSpPr>
        <p:spPr/>
        <p:txBody>
          <a:bodyPr/>
          <a:lstStyle/>
          <a:p>
            <a:fld id="{92C811D2-6D31-4704-97AE-1C87B42A6F57}" type="slidenum">
              <a:rPr kumimoji="1" lang="ja-JP" altLang="en-US" smtClean="0"/>
              <a:pPr/>
              <a:t>9</a:t>
            </a:fld>
            <a:endParaRPr kumimoji="1" lang="ja-JP" altLang="en-US"/>
          </a:p>
        </p:txBody>
      </p:sp>
    </p:spTree>
    <p:extLst>
      <p:ext uri="{BB962C8B-B14F-4D97-AF65-F5344CB8AC3E}">
        <p14:creationId xmlns:p14="http://schemas.microsoft.com/office/powerpoint/2010/main" val="41114912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モジュール">
  <a:themeElements>
    <a:clrScheme name="モジュール">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モジュー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CAC9C89-FEDC-41A2-8865-7C4960699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1527</Words>
  <Application>Microsoft Office PowerPoint</Application>
  <PresentationFormat>A4 210 x 297 mm</PresentationFormat>
  <Paragraphs>325</Paragraphs>
  <Slides>12</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モジュール</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2012-03-16T09:13:28Z</dcterms:created>
  <dcterms:modified xsi:type="dcterms:W3CDTF">2016-01-15T05:09:32Z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TC102862799990</vt:lpwstr>
  </property>
</Properties>
</file>