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6"/>
  </p:notesMasterIdLst>
  <p:handoutMasterIdLst>
    <p:handoutMasterId r:id="rId17"/>
  </p:handoutMasterIdLst>
  <p:sldIdLst>
    <p:sldId id="259" r:id="rId3"/>
    <p:sldId id="367" r:id="rId4"/>
    <p:sldId id="339" r:id="rId5"/>
    <p:sldId id="382" r:id="rId6"/>
    <p:sldId id="284" r:id="rId7"/>
    <p:sldId id="347" r:id="rId8"/>
    <p:sldId id="371" r:id="rId9"/>
    <p:sldId id="378" r:id="rId10"/>
    <p:sldId id="373" r:id="rId11"/>
    <p:sldId id="375" r:id="rId12"/>
    <p:sldId id="376" r:id="rId13"/>
    <p:sldId id="380" r:id="rId14"/>
    <p:sldId id="381" r:id="rId15"/>
  </p:sldIdLst>
  <p:sldSz cx="9906000" cy="6858000" type="A4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80A"/>
    <a:srgbClr val="C2FDA5"/>
    <a:srgbClr val="CEFEDD"/>
    <a:srgbClr val="FFFFCC"/>
    <a:srgbClr val="ECD004"/>
    <a:srgbClr val="F9F263"/>
    <a:srgbClr val="000099"/>
    <a:srgbClr val="5322CE"/>
    <a:srgbClr val="B80896"/>
    <a:srgbClr val="13F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6809" autoAdjust="0"/>
  </p:normalViewPr>
  <p:slideViewPr>
    <p:cSldViewPr snapToGrid="0" snapToObjects="1">
      <p:cViewPr>
        <p:scale>
          <a:sx n="80" d="100"/>
          <a:sy n="80" d="100"/>
        </p:scale>
        <p:origin x="-894" y="-17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394" y="-84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FA26B-23C9-41D1-9C37-1DD4210CD7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D8D7BE2-381E-49C7-8E2A-EFCBF28E3F8A}">
      <dgm:prSet phldrT="[テキスト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マンション管理の主体は管理組合　　　　　　　　執行機関は理事会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22DB9852-41DD-4303-B99C-F15340E6865A}" type="parTrans" cxnId="{AD0CB7D2-FB2B-4AFD-828C-D6D3775F5B8A}">
      <dgm:prSet/>
      <dgm:spPr/>
      <dgm:t>
        <a:bodyPr/>
        <a:lstStyle/>
        <a:p>
          <a:endParaRPr kumimoji="1" lang="ja-JP" altLang="en-US"/>
        </a:p>
      </dgm:t>
    </dgm:pt>
    <dgm:pt modelId="{821624FA-EE1B-4135-A2C5-793090E01027}" type="sibTrans" cxnId="{AD0CB7D2-FB2B-4AFD-828C-D6D3775F5B8A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kumimoji="1" lang="ja-JP" altLang="en-US"/>
        </a:p>
      </dgm:t>
    </dgm:pt>
    <dgm:pt modelId="{094290BE-0BBB-4A46-8D6C-CEB916B9F9AD}">
      <dgm:prSet phldrT="[テキスト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管理組合役員が管理業務に専念するのは、事実上困難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0AC63D53-A32A-4F6A-B058-DD1CA2F675FF}" type="parTrans" cxnId="{2B43F270-D968-4D95-9D16-F10061112C70}">
      <dgm:prSet/>
      <dgm:spPr/>
      <dgm:t>
        <a:bodyPr/>
        <a:lstStyle/>
        <a:p>
          <a:endParaRPr kumimoji="1" lang="ja-JP" altLang="en-US"/>
        </a:p>
      </dgm:t>
    </dgm:pt>
    <dgm:pt modelId="{03751AF5-8A20-4394-9D8B-342F88AB219D}" type="sibTrans" cxnId="{2B43F270-D968-4D95-9D16-F10061112C70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kumimoji="1" lang="ja-JP" altLang="en-US"/>
        </a:p>
      </dgm:t>
    </dgm:pt>
    <dgm:pt modelId="{21D28275-913B-4AFD-A8FF-BF2CA7BDC20C}">
      <dgm:prSet phldrT="[テキスト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管理会社が管理業務を代行　専門性、継続性、確実性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0B71BF6A-9E23-4F9B-B715-C0ABD8B53190}" type="parTrans" cxnId="{87B344C9-FE39-4342-ADBF-84FB0E05CF85}">
      <dgm:prSet/>
      <dgm:spPr/>
      <dgm:t>
        <a:bodyPr/>
        <a:lstStyle/>
        <a:p>
          <a:endParaRPr kumimoji="1" lang="ja-JP" altLang="en-US"/>
        </a:p>
      </dgm:t>
    </dgm:pt>
    <dgm:pt modelId="{B033F03C-C8F1-4AF8-B7DE-6FAD43251160}" type="sibTrans" cxnId="{87B344C9-FE39-4342-ADBF-84FB0E05CF85}">
      <dgm:prSet/>
      <dgm:spPr/>
      <dgm:t>
        <a:bodyPr/>
        <a:lstStyle/>
        <a:p>
          <a:endParaRPr kumimoji="1" lang="ja-JP" altLang="en-US"/>
        </a:p>
      </dgm:t>
    </dgm:pt>
    <dgm:pt modelId="{96B92FA7-6A85-4AE6-B867-232067FEB910}" type="pres">
      <dgm:prSet presAssocID="{6DFFA26B-23C9-41D1-9C37-1DD4210CD7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6BBFF3E-C629-483A-A1F4-EC807CA92C74}" type="pres">
      <dgm:prSet presAssocID="{6DFFA26B-23C9-41D1-9C37-1DD4210CD7DB}" presName="dummyMaxCanvas" presStyleCnt="0">
        <dgm:presLayoutVars/>
      </dgm:prSet>
      <dgm:spPr/>
    </dgm:pt>
    <dgm:pt modelId="{A4214331-F429-4369-AB40-70A5D5605C23}" type="pres">
      <dgm:prSet presAssocID="{6DFFA26B-23C9-41D1-9C37-1DD4210CD7DB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3BB092-9B28-4209-A382-4F7C0700BF98}" type="pres">
      <dgm:prSet presAssocID="{6DFFA26B-23C9-41D1-9C37-1DD4210CD7DB}" presName="ThreeNodes_2" presStyleLbl="node1" presStyleIdx="1" presStyleCnt="3" custScaleX="11764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09B2165-1EFB-4FE0-A5F3-F5A9E8290096}" type="pres">
      <dgm:prSet presAssocID="{6DFFA26B-23C9-41D1-9C37-1DD4210CD7D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06C8527-C1B3-48E8-A46E-0593B651ECE0}" type="pres">
      <dgm:prSet presAssocID="{6DFFA26B-23C9-41D1-9C37-1DD4210CD7DB}" presName="ThreeConn_1-2" presStyleLbl="fgAccFollowNode1" presStyleIdx="0" presStyleCnt="2" custLinFactNeighborX="15609" custLinFactNeighborY="432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36B830-C795-471A-8AF1-19606FE71D2E}" type="pres">
      <dgm:prSet presAssocID="{6DFFA26B-23C9-41D1-9C37-1DD4210CD7D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51D2891-92AE-4751-BBE8-E46D4A112280}" type="pres">
      <dgm:prSet presAssocID="{6DFFA26B-23C9-41D1-9C37-1DD4210CD7D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DB7DE92-DA04-4F16-9155-631F50CEEA00}" type="pres">
      <dgm:prSet presAssocID="{6DFFA26B-23C9-41D1-9C37-1DD4210CD7D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D141F2E-19D5-4BC2-9358-83D23C66FA5A}" type="pres">
      <dgm:prSet presAssocID="{6DFFA26B-23C9-41D1-9C37-1DD4210CD7D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7B344C9-FE39-4342-ADBF-84FB0E05CF85}" srcId="{6DFFA26B-23C9-41D1-9C37-1DD4210CD7DB}" destId="{21D28275-913B-4AFD-A8FF-BF2CA7BDC20C}" srcOrd="2" destOrd="0" parTransId="{0B71BF6A-9E23-4F9B-B715-C0ABD8B53190}" sibTransId="{B033F03C-C8F1-4AF8-B7DE-6FAD43251160}"/>
    <dgm:cxn modelId="{00AD34C1-F793-40A6-B429-F8DBA326472C}" type="presOf" srcId="{3D8D7BE2-381E-49C7-8E2A-EFCBF28E3F8A}" destId="{C51D2891-92AE-4751-BBE8-E46D4A112280}" srcOrd="1" destOrd="0" presId="urn:microsoft.com/office/officeart/2005/8/layout/vProcess5"/>
    <dgm:cxn modelId="{58186151-5626-47BF-A3F0-5A864E1C3A5A}" type="presOf" srcId="{094290BE-0BBB-4A46-8D6C-CEB916B9F9AD}" destId="{CDB7DE92-DA04-4F16-9155-631F50CEEA00}" srcOrd="1" destOrd="0" presId="urn:microsoft.com/office/officeart/2005/8/layout/vProcess5"/>
    <dgm:cxn modelId="{AD0CB7D2-FB2B-4AFD-828C-D6D3775F5B8A}" srcId="{6DFFA26B-23C9-41D1-9C37-1DD4210CD7DB}" destId="{3D8D7BE2-381E-49C7-8E2A-EFCBF28E3F8A}" srcOrd="0" destOrd="0" parTransId="{22DB9852-41DD-4303-B99C-F15340E6865A}" sibTransId="{821624FA-EE1B-4135-A2C5-793090E01027}"/>
    <dgm:cxn modelId="{3941B3B6-AF3C-426B-9AFC-F6DF8C37B619}" type="presOf" srcId="{821624FA-EE1B-4135-A2C5-793090E01027}" destId="{F06C8527-C1B3-48E8-A46E-0593B651ECE0}" srcOrd="0" destOrd="0" presId="urn:microsoft.com/office/officeart/2005/8/layout/vProcess5"/>
    <dgm:cxn modelId="{A325E886-B683-40F5-A505-779A559F3DFD}" type="presOf" srcId="{21D28275-913B-4AFD-A8FF-BF2CA7BDC20C}" destId="{CD141F2E-19D5-4BC2-9358-83D23C66FA5A}" srcOrd="1" destOrd="0" presId="urn:microsoft.com/office/officeart/2005/8/layout/vProcess5"/>
    <dgm:cxn modelId="{BCD6841C-D7A7-4731-85EA-E018A860FB14}" type="presOf" srcId="{21D28275-913B-4AFD-A8FF-BF2CA7BDC20C}" destId="{A09B2165-1EFB-4FE0-A5F3-F5A9E8290096}" srcOrd="0" destOrd="0" presId="urn:microsoft.com/office/officeart/2005/8/layout/vProcess5"/>
    <dgm:cxn modelId="{2B43F270-D968-4D95-9D16-F10061112C70}" srcId="{6DFFA26B-23C9-41D1-9C37-1DD4210CD7DB}" destId="{094290BE-0BBB-4A46-8D6C-CEB916B9F9AD}" srcOrd="1" destOrd="0" parTransId="{0AC63D53-A32A-4F6A-B058-DD1CA2F675FF}" sibTransId="{03751AF5-8A20-4394-9D8B-342F88AB219D}"/>
    <dgm:cxn modelId="{7DD217BE-0FF2-48BA-8753-95E8881888CA}" type="presOf" srcId="{03751AF5-8A20-4394-9D8B-342F88AB219D}" destId="{2836B830-C795-471A-8AF1-19606FE71D2E}" srcOrd="0" destOrd="0" presId="urn:microsoft.com/office/officeart/2005/8/layout/vProcess5"/>
    <dgm:cxn modelId="{0D3C579B-4E1B-4A96-AD6A-158C2A9236C1}" type="presOf" srcId="{3D8D7BE2-381E-49C7-8E2A-EFCBF28E3F8A}" destId="{A4214331-F429-4369-AB40-70A5D5605C23}" srcOrd="0" destOrd="0" presId="urn:microsoft.com/office/officeart/2005/8/layout/vProcess5"/>
    <dgm:cxn modelId="{4F03C590-F134-4B1F-8BBA-1841045FA42A}" type="presOf" srcId="{6DFFA26B-23C9-41D1-9C37-1DD4210CD7DB}" destId="{96B92FA7-6A85-4AE6-B867-232067FEB910}" srcOrd="0" destOrd="0" presId="urn:microsoft.com/office/officeart/2005/8/layout/vProcess5"/>
    <dgm:cxn modelId="{BA331C03-30A9-411A-8049-0C686F37B3F2}" type="presOf" srcId="{094290BE-0BBB-4A46-8D6C-CEB916B9F9AD}" destId="{843BB092-9B28-4209-A382-4F7C0700BF98}" srcOrd="0" destOrd="0" presId="urn:microsoft.com/office/officeart/2005/8/layout/vProcess5"/>
    <dgm:cxn modelId="{F46D9627-332E-4E01-9CFC-36A921E65557}" type="presParOf" srcId="{96B92FA7-6A85-4AE6-B867-232067FEB910}" destId="{46BBFF3E-C629-483A-A1F4-EC807CA92C74}" srcOrd="0" destOrd="0" presId="urn:microsoft.com/office/officeart/2005/8/layout/vProcess5"/>
    <dgm:cxn modelId="{59B56528-206D-4744-9CF5-61C0A3DE9C58}" type="presParOf" srcId="{96B92FA7-6A85-4AE6-B867-232067FEB910}" destId="{A4214331-F429-4369-AB40-70A5D5605C23}" srcOrd="1" destOrd="0" presId="urn:microsoft.com/office/officeart/2005/8/layout/vProcess5"/>
    <dgm:cxn modelId="{87FA147B-4311-4392-B549-1252513219C0}" type="presParOf" srcId="{96B92FA7-6A85-4AE6-B867-232067FEB910}" destId="{843BB092-9B28-4209-A382-4F7C0700BF98}" srcOrd="2" destOrd="0" presId="urn:microsoft.com/office/officeart/2005/8/layout/vProcess5"/>
    <dgm:cxn modelId="{2B6DCB4B-E5D3-426C-AA11-86A4C029E290}" type="presParOf" srcId="{96B92FA7-6A85-4AE6-B867-232067FEB910}" destId="{A09B2165-1EFB-4FE0-A5F3-F5A9E8290096}" srcOrd="3" destOrd="0" presId="urn:microsoft.com/office/officeart/2005/8/layout/vProcess5"/>
    <dgm:cxn modelId="{736B39FB-5343-45BD-A6F4-0783387F0739}" type="presParOf" srcId="{96B92FA7-6A85-4AE6-B867-232067FEB910}" destId="{F06C8527-C1B3-48E8-A46E-0593B651ECE0}" srcOrd="4" destOrd="0" presId="urn:microsoft.com/office/officeart/2005/8/layout/vProcess5"/>
    <dgm:cxn modelId="{B6817CF6-3979-4538-AAD5-446404FF4ABD}" type="presParOf" srcId="{96B92FA7-6A85-4AE6-B867-232067FEB910}" destId="{2836B830-C795-471A-8AF1-19606FE71D2E}" srcOrd="5" destOrd="0" presId="urn:microsoft.com/office/officeart/2005/8/layout/vProcess5"/>
    <dgm:cxn modelId="{42B2A15B-1DB5-4A8B-8C34-A781A97CEA25}" type="presParOf" srcId="{96B92FA7-6A85-4AE6-B867-232067FEB910}" destId="{C51D2891-92AE-4751-BBE8-E46D4A112280}" srcOrd="6" destOrd="0" presId="urn:microsoft.com/office/officeart/2005/8/layout/vProcess5"/>
    <dgm:cxn modelId="{EB4034BD-A4A9-435F-8604-989653CD4CC8}" type="presParOf" srcId="{96B92FA7-6A85-4AE6-B867-232067FEB910}" destId="{CDB7DE92-DA04-4F16-9155-631F50CEEA00}" srcOrd="7" destOrd="0" presId="urn:microsoft.com/office/officeart/2005/8/layout/vProcess5"/>
    <dgm:cxn modelId="{8D671B89-5EE5-4764-9F2A-AFE974F6CD91}" type="presParOf" srcId="{96B92FA7-6A85-4AE6-B867-232067FEB910}" destId="{CD141F2E-19D5-4BC2-9358-83D23C66FA5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D52B60-B9DA-41F8-AB52-9EDE42798A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7C17D13-4275-4B8C-83EC-22DBD4A3ACB1}">
      <dgm:prSet phldrT="[テキスト]"/>
      <dgm:spPr/>
      <dgm:t>
        <a:bodyPr/>
        <a:lstStyle/>
        <a:p>
          <a:r>
            <a:rPr lang="ja-JP" altLang="en-US" dirty="0" smtClean="0">
              <a:solidFill>
                <a:schemeClr val="tx1"/>
              </a:solidFill>
            </a:rPr>
            <a:t>プレゼンを実施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85F9B9BE-5667-47BB-AA1A-22FAD97378CB}" type="parTrans" cxnId="{C24B9C73-5540-4F32-BB09-E7A774087551}">
      <dgm:prSet/>
      <dgm:spPr/>
      <dgm:t>
        <a:bodyPr/>
        <a:lstStyle/>
        <a:p>
          <a:endParaRPr kumimoji="1" lang="ja-JP" altLang="en-US"/>
        </a:p>
      </dgm:t>
    </dgm:pt>
    <dgm:pt modelId="{B81D0ACA-6F8E-485C-8CDC-79D7ADACCF65}" type="sibTrans" cxnId="{C24B9C73-5540-4F32-BB09-E7A774087551}">
      <dgm:prSet/>
      <dgm:spPr>
        <a:solidFill>
          <a:srgbClr val="FF0000"/>
        </a:solidFill>
      </dgm:spPr>
      <dgm:t>
        <a:bodyPr/>
        <a:lstStyle/>
        <a:p>
          <a:endParaRPr kumimoji="1" lang="ja-JP" altLang="en-US"/>
        </a:p>
      </dgm:t>
    </dgm:pt>
    <dgm:pt modelId="{B6B73AC4-DBE2-4690-A424-11D7FD02014E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真剣度の判定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3E55CE7A-039A-4B4C-8372-1FF182749B25}" type="par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C1793761-2C22-4EA4-8937-6BAC708F10B9}" type="sib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EF0194B1-CEAF-429F-BE9F-D76171375391}" type="pres">
      <dgm:prSet presAssocID="{4AD52B60-B9DA-41F8-AB52-9EDE42798A5A}" presName="Name0" presStyleCnt="0">
        <dgm:presLayoutVars>
          <dgm:dir/>
          <dgm:resizeHandles val="exact"/>
        </dgm:presLayoutVars>
      </dgm:prSet>
      <dgm:spPr/>
    </dgm:pt>
    <dgm:pt modelId="{A45E8316-2F30-4288-A2A4-B5C57BAFF9F2}" type="pres">
      <dgm:prSet presAssocID="{37C17D13-4275-4B8C-83EC-22DBD4A3ACB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118BE7A-B9DE-472F-A3D7-FBB4CF87A4F9}" type="pres">
      <dgm:prSet presAssocID="{B81D0ACA-6F8E-485C-8CDC-79D7ADACCF65}" presName="sibTrans" presStyleLbl="sibTrans2D1" presStyleIdx="0" presStyleCnt="1" custLinFactNeighborX="-5281" custLinFactNeighborY="-2113"/>
      <dgm:spPr/>
      <dgm:t>
        <a:bodyPr/>
        <a:lstStyle/>
        <a:p>
          <a:endParaRPr kumimoji="1" lang="ja-JP" altLang="en-US"/>
        </a:p>
      </dgm:t>
    </dgm:pt>
    <dgm:pt modelId="{4E34EC01-CDA5-42FA-B9F7-299EDF1B84C7}" type="pres">
      <dgm:prSet presAssocID="{B81D0ACA-6F8E-485C-8CDC-79D7ADACCF65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B949E2FA-0B12-4CA5-AB27-474DAECE4045}" type="pres">
      <dgm:prSet presAssocID="{B6B73AC4-DBE2-4690-A424-11D7FD02014E}" presName="node" presStyleLbl="node1" presStyleIdx="1" presStyleCnt="2" custScaleX="10666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2698071-1474-4384-A72A-43F9EC9541BA}" type="presOf" srcId="{B81D0ACA-6F8E-485C-8CDC-79D7ADACCF65}" destId="{1118BE7A-B9DE-472F-A3D7-FBB4CF87A4F9}" srcOrd="0" destOrd="0" presId="urn:microsoft.com/office/officeart/2005/8/layout/process1"/>
    <dgm:cxn modelId="{4184459A-4E10-436B-A4B4-178F0B7C777C}" srcId="{4AD52B60-B9DA-41F8-AB52-9EDE42798A5A}" destId="{B6B73AC4-DBE2-4690-A424-11D7FD02014E}" srcOrd="1" destOrd="0" parTransId="{3E55CE7A-039A-4B4C-8372-1FF182749B25}" sibTransId="{C1793761-2C22-4EA4-8937-6BAC708F10B9}"/>
    <dgm:cxn modelId="{FDDF05D2-C555-445D-BDE5-053FDEBEB19D}" type="presOf" srcId="{37C17D13-4275-4B8C-83EC-22DBD4A3ACB1}" destId="{A45E8316-2F30-4288-A2A4-B5C57BAFF9F2}" srcOrd="0" destOrd="0" presId="urn:microsoft.com/office/officeart/2005/8/layout/process1"/>
    <dgm:cxn modelId="{0348EB82-D5E6-4982-82B1-7AE7CF5A392C}" type="presOf" srcId="{4AD52B60-B9DA-41F8-AB52-9EDE42798A5A}" destId="{EF0194B1-CEAF-429F-BE9F-D76171375391}" srcOrd="0" destOrd="0" presId="urn:microsoft.com/office/officeart/2005/8/layout/process1"/>
    <dgm:cxn modelId="{B03440E9-D36F-4305-AD2F-1603E84592F9}" type="presOf" srcId="{B81D0ACA-6F8E-485C-8CDC-79D7ADACCF65}" destId="{4E34EC01-CDA5-42FA-B9F7-299EDF1B84C7}" srcOrd="1" destOrd="0" presId="urn:microsoft.com/office/officeart/2005/8/layout/process1"/>
    <dgm:cxn modelId="{C24B9C73-5540-4F32-BB09-E7A774087551}" srcId="{4AD52B60-B9DA-41F8-AB52-9EDE42798A5A}" destId="{37C17D13-4275-4B8C-83EC-22DBD4A3ACB1}" srcOrd="0" destOrd="0" parTransId="{85F9B9BE-5667-47BB-AA1A-22FAD97378CB}" sibTransId="{B81D0ACA-6F8E-485C-8CDC-79D7ADACCF65}"/>
    <dgm:cxn modelId="{08F97A4B-7290-440C-9D26-9547E85233BF}" type="presOf" srcId="{B6B73AC4-DBE2-4690-A424-11D7FD02014E}" destId="{B949E2FA-0B12-4CA5-AB27-474DAECE4045}" srcOrd="0" destOrd="0" presId="urn:microsoft.com/office/officeart/2005/8/layout/process1"/>
    <dgm:cxn modelId="{7C79835E-1ACF-48F7-9318-83031F38827A}" type="presParOf" srcId="{EF0194B1-CEAF-429F-BE9F-D76171375391}" destId="{A45E8316-2F30-4288-A2A4-B5C57BAFF9F2}" srcOrd="0" destOrd="0" presId="urn:microsoft.com/office/officeart/2005/8/layout/process1"/>
    <dgm:cxn modelId="{B167A693-B0EA-4411-8419-B1529A14A0CE}" type="presParOf" srcId="{EF0194B1-CEAF-429F-BE9F-D76171375391}" destId="{1118BE7A-B9DE-472F-A3D7-FBB4CF87A4F9}" srcOrd="1" destOrd="0" presId="urn:microsoft.com/office/officeart/2005/8/layout/process1"/>
    <dgm:cxn modelId="{AE09F166-B9F0-43AD-90D5-6850399FF0B2}" type="presParOf" srcId="{1118BE7A-B9DE-472F-A3D7-FBB4CF87A4F9}" destId="{4E34EC01-CDA5-42FA-B9F7-299EDF1B84C7}" srcOrd="0" destOrd="0" presId="urn:microsoft.com/office/officeart/2005/8/layout/process1"/>
    <dgm:cxn modelId="{7B97A83D-A75D-4981-B92C-4585A9EEC9D7}" type="presParOf" srcId="{EF0194B1-CEAF-429F-BE9F-D76171375391}" destId="{B949E2FA-0B12-4CA5-AB27-474DAECE404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D52B60-B9DA-41F8-AB52-9EDE42798A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7C17D13-4275-4B8C-83EC-22DBD4A3ACB1}">
      <dgm:prSet phldrT="[テキスト]" custT="1"/>
      <dgm:spPr/>
      <dgm:t>
        <a:bodyPr/>
        <a:lstStyle/>
        <a:p>
          <a:r>
            <a:rPr kumimoji="1" lang="ja-JP" altLang="en-US" sz="2400" dirty="0" smtClean="0">
              <a:solidFill>
                <a:schemeClr val="tx1"/>
              </a:solidFill>
            </a:rPr>
            <a:t>専門家に同席してもらう</a:t>
          </a:r>
          <a:endParaRPr kumimoji="1" lang="ja-JP" altLang="en-US" sz="2400" dirty="0">
            <a:solidFill>
              <a:schemeClr val="tx1"/>
            </a:solidFill>
          </a:endParaRPr>
        </a:p>
      </dgm:t>
    </dgm:pt>
    <dgm:pt modelId="{85F9B9BE-5667-47BB-AA1A-22FAD97378CB}" type="parTrans" cxnId="{C24B9C73-5540-4F32-BB09-E7A774087551}">
      <dgm:prSet/>
      <dgm:spPr/>
      <dgm:t>
        <a:bodyPr/>
        <a:lstStyle/>
        <a:p>
          <a:endParaRPr kumimoji="1" lang="ja-JP" altLang="en-US"/>
        </a:p>
      </dgm:t>
    </dgm:pt>
    <dgm:pt modelId="{B81D0ACA-6F8E-485C-8CDC-79D7ADACCF65}" type="sibTrans" cxnId="{C24B9C73-5540-4F32-BB09-E7A774087551}">
      <dgm:prSet/>
      <dgm:spPr>
        <a:solidFill>
          <a:srgbClr val="FF0000"/>
        </a:solidFill>
      </dgm:spPr>
      <dgm:t>
        <a:bodyPr/>
        <a:lstStyle/>
        <a:p>
          <a:endParaRPr kumimoji="1" lang="ja-JP" altLang="en-US"/>
        </a:p>
      </dgm:t>
    </dgm:pt>
    <dgm:pt modelId="{B6B73AC4-DBE2-4690-A424-11D7FD02014E}">
      <dgm:prSet phldrT="[テキスト]" custT="1"/>
      <dgm:spPr/>
      <dgm:t>
        <a:bodyPr/>
        <a:lstStyle/>
        <a:p>
          <a:r>
            <a:rPr kumimoji="1" lang="ja-JP" altLang="en-US" sz="2400" dirty="0" smtClean="0">
              <a:solidFill>
                <a:schemeClr val="tx1"/>
              </a:solidFill>
            </a:rPr>
            <a:t>助言を参考にする</a:t>
          </a:r>
          <a:endParaRPr kumimoji="1" lang="ja-JP" altLang="en-US" sz="2400" dirty="0">
            <a:solidFill>
              <a:schemeClr val="tx1"/>
            </a:solidFill>
          </a:endParaRPr>
        </a:p>
      </dgm:t>
    </dgm:pt>
    <dgm:pt modelId="{3E55CE7A-039A-4B4C-8372-1FF182749B25}" type="par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C1793761-2C22-4EA4-8937-6BAC708F10B9}" type="sib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EF0194B1-CEAF-429F-BE9F-D76171375391}" type="pres">
      <dgm:prSet presAssocID="{4AD52B60-B9DA-41F8-AB52-9EDE42798A5A}" presName="Name0" presStyleCnt="0">
        <dgm:presLayoutVars>
          <dgm:dir/>
          <dgm:resizeHandles val="exact"/>
        </dgm:presLayoutVars>
      </dgm:prSet>
      <dgm:spPr/>
    </dgm:pt>
    <dgm:pt modelId="{A45E8316-2F30-4288-A2A4-B5C57BAFF9F2}" type="pres">
      <dgm:prSet presAssocID="{37C17D13-4275-4B8C-83EC-22DBD4A3ACB1}" presName="node" presStyleLbl="node1" presStyleIdx="0" presStyleCnt="2" custScaleX="994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118BE7A-B9DE-472F-A3D7-FBB4CF87A4F9}" type="pres">
      <dgm:prSet presAssocID="{B81D0ACA-6F8E-485C-8CDC-79D7ADACCF65}" presName="sibTrans" presStyleLbl="sibTrans2D1" presStyleIdx="0" presStyleCnt="1" custScaleX="92440" custScaleY="104580" custLinFactNeighborX="10785" custLinFactNeighborY="0"/>
      <dgm:spPr/>
      <dgm:t>
        <a:bodyPr/>
        <a:lstStyle/>
        <a:p>
          <a:endParaRPr kumimoji="1" lang="ja-JP" altLang="en-US"/>
        </a:p>
      </dgm:t>
    </dgm:pt>
    <dgm:pt modelId="{4E34EC01-CDA5-42FA-B9F7-299EDF1B84C7}" type="pres">
      <dgm:prSet presAssocID="{B81D0ACA-6F8E-485C-8CDC-79D7ADACCF65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B949E2FA-0B12-4CA5-AB27-474DAECE4045}" type="pres">
      <dgm:prSet presAssocID="{B6B73AC4-DBE2-4690-A424-11D7FD02014E}" presName="node" presStyleLbl="node1" presStyleIdx="1" presStyleCnt="2" custScaleX="10760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184459A-4E10-436B-A4B4-178F0B7C777C}" srcId="{4AD52B60-B9DA-41F8-AB52-9EDE42798A5A}" destId="{B6B73AC4-DBE2-4690-A424-11D7FD02014E}" srcOrd="1" destOrd="0" parTransId="{3E55CE7A-039A-4B4C-8372-1FF182749B25}" sibTransId="{C1793761-2C22-4EA4-8937-6BAC708F10B9}"/>
    <dgm:cxn modelId="{BEADE8EC-5530-403A-9082-C8F0A536E623}" type="presOf" srcId="{4AD52B60-B9DA-41F8-AB52-9EDE42798A5A}" destId="{EF0194B1-CEAF-429F-BE9F-D76171375391}" srcOrd="0" destOrd="0" presId="urn:microsoft.com/office/officeart/2005/8/layout/process1"/>
    <dgm:cxn modelId="{9FDA2A21-FE5F-43C4-B4DC-AA3E5A0004D8}" type="presOf" srcId="{B81D0ACA-6F8E-485C-8CDC-79D7ADACCF65}" destId="{1118BE7A-B9DE-472F-A3D7-FBB4CF87A4F9}" srcOrd="0" destOrd="0" presId="urn:microsoft.com/office/officeart/2005/8/layout/process1"/>
    <dgm:cxn modelId="{C24B9C73-5540-4F32-BB09-E7A774087551}" srcId="{4AD52B60-B9DA-41F8-AB52-9EDE42798A5A}" destId="{37C17D13-4275-4B8C-83EC-22DBD4A3ACB1}" srcOrd="0" destOrd="0" parTransId="{85F9B9BE-5667-47BB-AA1A-22FAD97378CB}" sibTransId="{B81D0ACA-6F8E-485C-8CDC-79D7ADACCF65}"/>
    <dgm:cxn modelId="{9A7D040A-DB1D-4BB6-A9F7-FA96BD15D480}" type="presOf" srcId="{B81D0ACA-6F8E-485C-8CDC-79D7ADACCF65}" destId="{4E34EC01-CDA5-42FA-B9F7-299EDF1B84C7}" srcOrd="1" destOrd="0" presId="urn:microsoft.com/office/officeart/2005/8/layout/process1"/>
    <dgm:cxn modelId="{D72C13FE-C1A4-4816-9664-DEA33A16770A}" type="presOf" srcId="{B6B73AC4-DBE2-4690-A424-11D7FD02014E}" destId="{B949E2FA-0B12-4CA5-AB27-474DAECE4045}" srcOrd="0" destOrd="0" presId="urn:microsoft.com/office/officeart/2005/8/layout/process1"/>
    <dgm:cxn modelId="{1134CAB3-C477-488C-AE22-91494D1707E0}" type="presOf" srcId="{37C17D13-4275-4B8C-83EC-22DBD4A3ACB1}" destId="{A45E8316-2F30-4288-A2A4-B5C57BAFF9F2}" srcOrd="0" destOrd="0" presId="urn:microsoft.com/office/officeart/2005/8/layout/process1"/>
    <dgm:cxn modelId="{15CFDDD3-FFBB-4DE4-A2DC-CD18CBF86F45}" type="presParOf" srcId="{EF0194B1-CEAF-429F-BE9F-D76171375391}" destId="{A45E8316-2F30-4288-A2A4-B5C57BAFF9F2}" srcOrd="0" destOrd="0" presId="urn:microsoft.com/office/officeart/2005/8/layout/process1"/>
    <dgm:cxn modelId="{0DBD850A-63DE-499A-B6D8-153F876D8D44}" type="presParOf" srcId="{EF0194B1-CEAF-429F-BE9F-D76171375391}" destId="{1118BE7A-B9DE-472F-A3D7-FBB4CF87A4F9}" srcOrd="1" destOrd="0" presId="urn:microsoft.com/office/officeart/2005/8/layout/process1"/>
    <dgm:cxn modelId="{3756B990-BF90-4A52-B293-05B8C965F297}" type="presParOf" srcId="{1118BE7A-B9DE-472F-A3D7-FBB4CF87A4F9}" destId="{4E34EC01-CDA5-42FA-B9F7-299EDF1B84C7}" srcOrd="0" destOrd="0" presId="urn:microsoft.com/office/officeart/2005/8/layout/process1"/>
    <dgm:cxn modelId="{CA7388A9-D738-491F-A041-4D63F2A0B035}" type="presParOf" srcId="{EF0194B1-CEAF-429F-BE9F-D76171375391}" destId="{B949E2FA-0B12-4CA5-AB27-474DAECE404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CC09D5-EFA0-4319-9152-6BD3343238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A1536CC-2867-4D29-B7B4-EE563A69BD78}">
      <dgm:prSet phldrT="[テキスト]"/>
      <dgm:spPr/>
      <dgm:t>
        <a:bodyPr/>
        <a:lstStyle/>
        <a:p>
          <a:r>
            <a:rPr lang="ja-JP" altLang="en-US" b="1" dirty="0" smtClean="0">
              <a:solidFill>
                <a:schemeClr val="tx1"/>
              </a:solidFill>
            </a:rPr>
            <a:t>問題点の洗い出し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2EEB6245-AE0A-4220-96EB-E55A5B56E8E9}" type="parTrans" cxnId="{2E21B99C-D309-4BBD-B42E-B607962D0DDD}">
      <dgm:prSet/>
      <dgm:spPr/>
      <dgm:t>
        <a:bodyPr/>
        <a:lstStyle/>
        <a:p>
          <a:endParaRPr kumimoji="1" lang="ja-JP" altLang="en-US"/>
        </a:p>
      </dgm:t>
    </dgm:pt>
    <dgm:pt modelId="{3BFBEFC8-C5B6-4D62-B6A6-40D10EC6FD56}" type="sibTrans" cxnId="{2E21B99C-D309-4BBD-B42E-B607962D0DDD}">
      <dgm:prSet/>
      <dgm:spPr/>
      <dgm:t>
        <a:bodyPr/>
        <a:lstStyle/>
        <a:p>
          <a:endParaRPr kumimoji="1" lang="ja-JP" altLang="en-US"/>
        </a:p>
      </dgm:t>
    </dgm:pt>
    <dgm:pt modelId="{19C0F2C9-D80D-46F6-9349-4A4C6C3FE2D5}">
      <dgm:prSet phldrT="[テキスト]" custT="1"/>
      <dgm:spPr/>
      <dgm:t>
        <a:bodyPr/>
        <a:lstStyle/>
        <a:p>
          <a:r>
            <a:rPr lang="ja-JP" altLang="en-US" sz="1800" b="1" dirty="0" smtClean="0"/>
            <a:t>変更理由</a:t>
          </a:r>
          <a:endParaRPr kumimoji="1" lang="ja-JP" altLang="en-US" sz="1800" b="1" dirty="0"/>
        </a:p>
      </dgm:t>
    </dgm:pt>
    <dgm:pt modelId="{D7ADA1B6-C712-4F97-90E3-335B68271E1B}" type="parTrans" cxnId="{A194227E-8A02-40F0-BE36-4FCAE71A4FC1}">
      <dgm:prSet/>
      <dgm:spPr/>
      <dgm:t>
        <a:bodyPr/>
        <a:lstStyle/>
        <a:p>
          <a:endParaRPr kumimoji="1" lang="ja-JP" altLang="en-US"/>
        </a:p>
      </dgm:t>
    </dgm:pt>
    <dgm:pt modelId="{F10B92AC-26DC-4B4F-80AC-DDE39A889918}" type="sibTrans" cxnId="{A194227E-8A02-40F0-BE36-4FCAE71A4FC1}">
      <dgm:prSet/>
      <dgm:spPr/>
      <dgm:t>
        <a:bodyPr/>
        <a:lstStyle/>
        <a:p>
          <a:endParaRPr kumimoji="1" lang="ja-JP" altLang="en-US"/>
        </a:p>
      </dgm:t>
    </dgm:pt>
    <dgm:pt modelId="{0A6363E2-4358-4FBE-91AC-3CDC58D5ADCA}">
      <dgm:prSet phldrT="[テキスト]"/>
      <dgm:spPr/>
      <dgm:t>
        <a:bodyPr/>
        <a:lstStyle/>
        <a:p>
          <a:r>
            <a:rPr lang="ja-JP" altLang="en-US" b="1" dirty="0" smtClean="0">
              <a:solidFill>
                <a:schemeClr val="tx1"/>
              </a:solidFill>
            </a:rPr>
            <a:t>管理会社への見積り依頼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DD628D82-2099-4577-8D27-D7CE06516561}" type="parTrans" cxnId="{6E88E865-7FA2-4197-B480-9B2460CF8D67}">
      <dgm:prSet/>
      <dgm:spPr/>
      <dgm:t>
        <a:bodyPr/>
        <a:lstStyle/>
        <a:p>
          <a:endParaRPr kumimoji="1" lang="ja-JP" altLang="en-US"/>
        </a:p>
      </dgm:t>
    </dgm:pt>
    <dgm:pt modelId="{218D72FB-6091-46EC-AAE6-DCB374096830}" type="sibTrans" cxnId="{6E88E865-7FA2-4197-B480-9B2460CF8D67}">
      <dgm:prSet/>
      <dgm:spPr/>
      <dgm:t>
        <a:bodyPr/>
        <a:lstStyle/>
        <a:p>
          <a:endParaRPr kumimoji="1" lang="ja-JP" altLang="en-US"/>
        </a:p>
      </dgm:t>
    </dgm:pt>
    <dgm:pt modelId="{BCFEA950-F117-4386-90C1-B8A79FE90F9E}">
      <dgm:prSet phldrT="[テキスト]" custT="1"/>
      <dgm:spPr/>
      <dgm:t>
        <a:bodyPr/>
        <a:lstStyle/>
        <a:p>
          <a:r>
            <a:rPr lang="ja-JP" altLang="en-US" sz="1800" b="1" dirty="0" smtClean="0"/>
            <a:t>現地調査、数社</a:t>
          </a:r>
          <a:endParaRPr kumimoji="1" lang="ja-JP" altLang="en-US" sz="1800" b="1" dirty="0"/>
        </a:p>
      </dgm:t>
    </dgm:pt>
    <dgm:pt modelId="{2D648876-207A-4190-A60E-0C2625239673}" type="parTrans" cxnId="{8D8E5F0F-E783-4BCE-BFF7-D57B160C2CE1}">
      <dgm:prSet/>
      <dgm:spPr/>
      <dgm:t>
        <a:bodyPr/>
        <a:lstStyle/>
        <a:p>
          <a:endParaRPr kumimoji="1" lang="ja-JP" altLang="en-US"/>
        </a:p>
      </dgm:t>
    </dgm:pt>
    <dgm:pt modelId="{A8F26915-514C-47FE-9D11-D14BEEB25865}" type="sibTrans" cxnId="{8D8E5F0F-E783-4BCE-BFF7-D57B160C2CE1}">
      <dgm:prSet/>
      <dgm:spPr/>
      <dgm:t>
        <a:bodyPr/>
        <a:lstStyle/>
        <a:p>
          <a:endParaRPr kumimoji="1" lang="ja-JP" altLang="en-US"/>
        </a:p>
      </dgm:t>
    </dgm:pt>
    <dgm:pt modelId="{41804442-A21E-4288-8970-45EA1D0185B7}">
      <dgm:prSet phldrT="[テキスト]" custT="1"/>
      <dgm:spPr/>
      <dgm:t>
        <a:bodyPr/>
        <a:lstStyle/>
        <a:p>
          <a:r>
            <a:rPr kumimoji="1" lang="ja-JP" altLang="en-US" sz="1800" b="1" dirty="0" smtClean="0"/>
            <a:t>仕様書の提示</a:t>
          </a:r>
          <a:endParaRPr kumimoji="1" lang="ja-JP" altLang="en-US" sz="1800" b="1" dirty="0"/>
        </a:p>
      </dgm:t>
    </dgm:pt>
    <dgm:pt modelId="{2592AE74-69AC-4135-814B-EB6B3ED6E5AB}" type="parTrans" cxnId="{C571AB69-28C5-4E3B-ACE4-4121872C32DB}">
      <dgm:prSet/>
      <dgm:spPr/>
      <dgm:t>
        <a:bodyPr/>
        <a:lstStyle/>
        <a:p>
          <a:endParaRPr kumimoji="1" lang="ja-JP" altLang="en-US"/>
        </a:p>
      </dgm:t>
    </dgm:pt>
    <dgm:pt modelId="{7BAE3E1B-15CF-4817-83A8-4A0C2CFC8E98}" type="sibTrans" cxnId="{C571AB69-28C5-4E3B-ACE4-4121872C32DB}">
      <dgm:prSet/>
      <dgm:spPr/>
      <dgm:t>
        <a:bodyPr/>
        <a:lstStyle/>
        <a:p>
          <a:endParaRPr kumimoji="1" lang="ja-JP" altLang="en-US"/>
        </a:p>
      </dgm:t>
    </dgm:pt>
    <dgm:pt modelId="{CA3C6F99-03E7-4379-A1D7-6F26D11F31DA}">
      <dgm:prSet phldrT="[テキスト]"/>
      <dgm:spPr/>
      <dgm:t>
        <a:bodyPr/>
        <a:lstStyle/>
        <a:p>
          <a:r>
            <a:rPr lang="ja-JP" altLang="en-US" b="1" dirty="0" smtClean="0">
              <a:solidFill>
                <a:schemeClr val="tx1"/>
              </a:solidFill>
            </a:rPr>
            <a:t>理事会による管理会社の選考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C7F63BD0-76EF-4683-A250-B7A194D5E49C}" type="parTrans" cxnId="{A6C67439-4587-455C-BDB2-72F9CE4C85FD}">
      <dgm:prSet/>
      <dgm:spPr/>
      <dgm:t>
        <a:bodyPr/>
        <a:lstStyle/>
        <a:p>
          <a:endParaRPr kumimoji="1" lang="ja-JP" altLang="en-US"/>
        </a:p>
      </dgm:t>
    </dgm:pt>
    <dgm:pt modelId="{16A43BC7-306E-4F8B-9955-DEB550067F81}" type="sibTrans" cxnId="{A6C67439-4587-455C-BDB2-72F9CE4C85FD}">
      <dgm:prSet/>
      <dgm:spPr/>
      <dgm:t>
        <a:bodyPr/>
        <a:lstStyle/>
        <a:p>
          <a:endParaRPr kumimoji="1" lang="ja-JP" altLang="en-US"/>
        </a:p>
      </dgm:t>
    </dgm:pt>
    <dgm:pt modelId="{476680D2-7354-43AB-8414-ED658036B435}">
      <dgm:prSet phldrT="[テキスト]" custT="1"/>
      <dgm:spPr/>
      <dgm:t>
        <a:bodyPr/>
        <a:lstStyle/>
        <a:p>
          <a:r>
            <a:rPr kumimoji="1" lang="ja-JP" altLang="en-US" sz="1800" b="1" dirty="0" smtClean="0"/>
            <a:t>改善は出来ないか</a:t>
          </a:r>
          <a:endParaRPr kumimoji="1" lang="ja-JP" altLang="en-US" sz="1800" b="1" dirty="0"/>
        </a:p>
      </dgm:t>
    </dgm:pt>
    <dgm:pt modelId="{0EAE2022-354F-4EBF-90E4-BAB9C9D85E76}" type="parTrans" cxnId="{3E194869-6FF4-4708-A867-F533E01195BF}">
      <dgm:prSet/>
      <dgm:spPr/>
      <dgm:t>
        <a:bodyPr/>
        <a:lstStyle/>
        <a:p>
          <a:endParaRPr kumimoji="1" lang="ja-JP" altLang="en-US"/>
        </a:p>
      </dgm:t>
    </dgm:pt>
    <dgm:pt modelId="{34BA5527-6CAC-406D-B1D4-4A0BF867086B}" type="sibTrans" cxnId="{3E194869-6FF4-4708-A867-F533E01195BF}">
      <dgm:prSet/>
      <dgm:spPr/>
      <dgm:t>
        <a:bodyPr/>
        <a:lstStyle/>
        <a:p>
          <a:endParaRPr kumimoji="1" lang="ja-JP" altLang="en-US"/>
        </a:p>
      </dgm:t>
    </dgm:pt>
    <dgm:pt modelId="{827683AE-D9D9-4036-8539-1EE853F27947}">
      <dgm:prSet custT="1"/>
      <dgm:spPr/>
      <dgm:t>
        <a:bodyPr/>
        <a:lstStyle/>
        <a:p>
          <a:r>
            <a:rPr kumimoji="1" lang="ja-JP" altLang="en-US" sz="1800" b="1" dirty="0" smtClean="0"/>
            <a:t>現管理会社との比較</a:t>
          </a:r>
          <a:endParaRPr kumimoji="1" lang="ja-JP" altLang="en-US" sz="1800" b="1" dirty="0"/>
        </a:p>
      </dgm:t>
    </dgm:pt>
    <dgm:pt modelId="{89B17D82-72FD-45D6-A0A2-40EC18BB17B9}" type="parTrans" cxnId="{45D51BA3-85E8-4AEA-9337-B5B743D46C77}">
      <dgm:prSet/>
      <dgm:spPr/>
      <dgm:t>
        <a:bodyPr/>
        <a:lstStyle/>
        <a:p>
          <a:endParaRPr kumimoji="1" lang="ja-JP" altLang="en-US"/>
        </a:p>
      </dgm:t>
    </dgm:pt>
    <dgm:pt modelId="{8EB7B8BB-1890-4580-806B-971670369044}" type="sibTrans" cxnId="{45D51BA3-85E8-4AEA-9337-B5B743D46C77}">
      <dgm:prSet/>
      <dgm:spPr/>
      <dgm:t>
        <a:bodyPr/>
        <a:lstStyle/>
        <a:p>
          <a:endParaRPr kumimoji="1" lang="ja-JP" altLang="en-US"/>
        </a:p>
      </dgm:t>
    </dgm:pt>
    <dgm:pt modelId="{CD24478D-0EAD-4C7E-B674-FB7493CD46AD}">
      <dgm:prSet phldrT="[テキスト]" custT="1"/>
      <dgm:spPr/>
      <dgm:t>
        <a:bodyPr/>
        <a:lstStyle/>
        <a:p>
          <a:r>
            <a:rPr kumimoji="1" lang="ja-JP" altLang="en-US" sz="1800" b="1" dirty="0" smtClean="0"/>
            <a:t>プレゼン</a:t>
          </a:r>
          <a:endParaRPr kumimoji="1" lang="ja-JP" altLang="en-US" sz="1800" b="1" dirty="0"/>
        </a:p>
      </dgm:t>
    </dgm:pt>
    <dgm:pt modelId="{A0CB773C-42E0-4E07-9FDA-80376DF90628}" type="parTrans" cxnId="{FDC4A4F1-FAE9-47A1-A81B-5C7BFD039C88}">
      <dgm:prSet/>
      <dgm:spPr/>
      <dgm:t>
        <a:bodyPr/>
        <a:lstStyle/>
        <a:p>
          <a:endParaRPr kumimoji="1" lang="ja-JP" altLang="en-US"/>
        </a:p>
      </dgm:t>
    </dgm:pt>
    <dgm:pt modelId="{8993E75C-B6CE-469B-B9C1-475AC0823111}" type="sibTrans" cxnId="{FDC4A4F1-FAE9-47A1-A81B-5C7BFD039C88}">
      <dgm:prSet/>
      <dgm:spPr/>
      <dgm:t>
        <a:bodyPr/>
        <a:lstStyle/>
        <a:p>
          <a:endParaRPr kumimoji="1" lang="ja-JP" altLang="en-US"/>
        </a:p>
      </dgm:t>
    </dgm:pt>
    <dgm:pt modelId="{2B9B2EF7-A37E-4063-B675-2FF9A36454EC}">
      <dgm:prSet phldrT="[テキスト]" custT="1"/>
      <dgm:spPr/>
      <dgm:t>
        <a:bodyPr/>
        <a:lstStyle/>
        <a:p>
          <a:r>
            <a:rPr kumimoji="1" lang="ja-JP" altLang="en-US" sz="1800" b="1" dirty="0" smtClean="0"/>
            <a:t>問題解決策</a:t>
          </a:r>
          <a:endParaRPr kumimoji="1" lang="ja-JP" altLang="en-US" sz="1800" b="1" dirty="0"/>
        </a:p>
      </dgm:t>
    </dgm:pt>
    <dgm:pt modelId="{F3224E46-D963-49A6-AEE9-0ECF96CB16E0}" type="parTrans" cxnId="{5276D46A-EB6E-4892-8875-31FB3E7CC4A2}">
      <dgm:prSet/>
      <dgm:spPr/>
      <dgm:t>
        <a:bodyPr/>
        <a:lstStyle/>
        <a:p>
          <a:endParaRPr kumimoji="1" lang="ja-JP" altLang="en-US"/>
        </a:p>
      </dgm:t>
    </dgm:pt>
    <dgm:pt modelId="{19E38348-7F05-4B5B-97AE-82D20613B4B0}" type="sibTrans" cxnId="{5276D46A-EB6E-4892-8875-31FB3E7CC4A2}">
      <dgm:prSet/>
      <dgm:spPr/>
      <dgm:t>
        <a:bodyPr/>
        <a:lstStyle/>
        <a:p>
          <a:endParaRPr kumimoji="1" lang="ja-JP" altLang="en-US"/>
        </a:p>
      </dgm:t>
    </dgm:pt>
    <dgm:pt modelId="{198A7B2E-3B86-4718-BBB1-DF3EDBD88196}">
      <dgm:prSet/>
      <dgm:spPr/>
      <dgm:t>
        <a:bodyPr/>
        <a:lstStyle/>
        <a:p>
          <a:r>
            <a:rPr kumimoji="1" lang="ja-JP" altLang="en-US" b="1" dirty="0" smtClean="0">
              <a:solidFill>
                <a:schemeClr val="tx1"/>
              </a:solidFill>
            </a:rPr>
            <a:t>住民説明会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E01ABCAF-1BE7-48E3-8C01-37EC08695B33}" type="parTrans" cxnId="{B8C53A59-1C40-4506-90F4-C247DE462788}">
      <dgm:prSet/>
      <dgm:spPr/>
      <dgm:t>
        <a:bodyPr/>
        <a:lstStyle/>
        <a:p>
          <a:endParaRPr kumimoji="1" lang="ja-JP" altLang="en-US"/>
        </a:p>
      </dgm:t>
    </dgm:pt>
    <dgm:pt modelId="{DF6746DF-F032-419B-8A6A-84C7B8200952}" type="sibTrans" cxnId="{B8C53A59-1C40-4506-90F4-C247DE462788}">
      <dgm:prSet/>
      <dgm:spPr/>
      <dgm:t>
        <a:bodyPr/>
        <a:lstStyle/>
        <a:p>
          <a:endParaRPr kumimoji="1" lang="ja-JP" altLang="en-US"/>
        </a:p>
      </dgm:t>
    </dgm:pt>
    <dgm:pt modelId="{AD1E60B5-625D-4F65-845C-9C2665E299B8}">
      <dgm:prSet phldrT="[テキスト]"/>
      <dgm:spPr/>
      <dgm:t>
        <a:bodyPr/>
        <a:lstStyle/>
        <a:p>
          <a:r>
            <a:rPr kumimoji="1" lang="ja-JP" altLang="en-US" b="1" dirty="0" smtClean="0"/>
            <a:t>選考した管理会社から説明</a:t>
          </a:r>
          <a:endParaRPr kumimoji="1" lang="ja-JP" altLang="en-US" b="1" dirty="0"/>
        </a:p>
      </dgm:t>
    </dgm:pt>
    <dgm:pt modelId="{F8A1064E-5866-4F8B-835B-A5379B4758E5}" type="parTrans" cxnId="{00AE3647-80A7-4E87-B5C5-A4730F462D37}">
      <dgm:prSet/>
      <dgm:spPr/>
      <dgm:t>
        <a:bodyPr/>
        <a:lstStyle/>
        <a:p>
          <a:endParaRPr kumimoji="1" lang="ja-JP" altLang="en-US"/>
        </a:p>
      </dgm:t>
    </dgm:pt>
    <dgm:pt modelId="{B9DF56C4-CBB9-4863-8E4B-26C9F0CB76D1}" type="sibTrans" cxnId="{00AE3647-80A7-4E87-B5C5-A4730F462D37}">
      <dgm:prSet/>
      <dgm:spPr/>
      <dgm:t>
        <a:bodyPr/>
        <a:lstStyle/>
        <a:p>
          <a:endParaRPr kumimoji="1" lang="ja-JP" altLang="en-US"/>
        </a:p>
      </dgm:t>
    </dgm:pt>
    <dgm:pt modelId="{6F190609-9159-4FB5-BBF5-826C6BFC1F33}">
      <dgm:prSet/>
      <dgm:spPr/>
      <dgm:t>
        <a:bodyPr/>
        <a:lstStyle/>
        <a:p>
          <a:r>
            <a:rPr kumimoji="1" lang="ja-JP" altLang="en-US" b="1" dirty="0" smtClean="0"/>
            <a:t>組合員の反応</a:t>
          </a:r>
          <a:endParaRPr kumimoji="1" lang="ja-JP" altLang="en-US" b="1" dirty="0"/>
        </a:p>
      </dgm:t>
    </dgm:pt>
    <dgm:pt modelId="{991113C8-E81C-4A7E-BD26-4EF2EB30C1B2}" type="parTrans" cxnId="{825DDE28-EC5F-40C6-959B-E3138FF87B7F}">
      <dgm:prSet/>
      <dgm:spPr/>
      <dgm:t>
        <a:bodyPr/>
        <a:lstStyle/>
        <a:p>
          <a:endParaRPr kumimoji="1" lang="ja-JP" altLang="en-US"/>
        </a:p>
      </dgm:t>
    </dgm:pt>
    <dgm:pt modelId="{49A6599A-9D38-410B-87DE-66F02D3A5B81}" type="sibTrans" cxnId="{825DDE28-EC5F-40C6-959B-E3138FF87B7F}">
      <dgm:prSet/>
      <dgm:spPr/>
      <dgm:t>
        <a:bodyPr/>
        <a:lstStyle/>
        <a:p>
          <a:endParaRPr kumimoji="1" lang="ja-JP" altLang="en-US"/>
        </a:p>
      </dgm:t>
    </dgm:pt>
    <dgm:pt modelId="{EF5BCB31-1E7A-402F-B5AD-54DC160D0888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tx1"/>
              </a:solidFill>
            </a:rPr>
            <a:t>理事会にて方針決議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13DACFBB-A8E6-44FE-85DC-0FE3B24F9BE3}" type="parTrans" cxnId="{5738D62F-D7B8-4F5A-BD39-3DCA04730EC9}">
      <dgm:prSet/>
      <dgm:spPr/>
      <dgm:t>
        <a:bodyPr/>
        <a:lstStyle/>
        <a:p>
          <a:endParaRPr kumimoji="1" lang="ja-JP" altLang="en-US"/>
        </a:p>
      </dgm:t>
    </dgm:pt>
    <dgm:pt modelId="{22D960D9-DE50-4043-89E7-D0A12E300527}" type="sibTrans" cxnId="{5738D62F-D7B8-4F5A-BD39-3DCA04730EC9}">
      <dgm:prSet/>
      <dgm:spPr/>
      <dgm:t>
        <a:bodyPr/>
        <a:lstStyle/>
        <a:p>
          <a:endParaRPr kumimoji="1" lang="ja-JP" altLang="en-US"/>
        </a:p>
      </dgm:t>
    </dgm:pt>
    <dgm:pt modelId="{40390CDA-8E96-4395-9457-CB600AF94B8C}">
      <dgm:prSet phldrT="[テキスト]" custT="1"/>
      <dgm:spPr/>
      <dgm:t>
        <a:bodyPr/>
        <a:lstStyle/>
        <a:p>
          <a:r>
            <a:rPr kumimoji="1" lang="ja-JP" altLang="en-US" sz="1800" b="1" dirty="0" smtClean="0"/>
            <a:t>組合員の意見を踏まえ総会決議事項を決定</a:t>
          </a:r>
          <a:endParaRPr kumimoji="1" lang="ja-JP" altLang="en-US" sz="1800" b="1" dirty="0"/>
        </a:p>
      </dgm:t>
    </dgm:pt>
    <dgm:pt modelId="{09C77180-8464-495E-BA8A-4C8D0A7B6A78}" type="parTrans" cxnId="{67DD702C-4EB6-4BBB-811B-3A7870631589}">
      <dgm:prSet/>
      <dgm:spPr/>
      <dgm:t>
        <a:bodyPr/>
        <a:lstStyle/>
        <a:p>
          <a:endParaRPr kumimoji="1" lang="ja-JP" altLang="en-US"/>
        </a:p>
      </dgm:t>
    </dgm:pt>
    <dgm:pt modelId="{52A9CB93-8B30-42C6-A97B-EFFBF4D7D78F}" type="sibTrans" cxnId="{67DD702C-4EB6-4BBB-811B-3A7870631589}">
      <dgm:prSet/>
      <dgm:spPr/>
      <dgm:t>
        <a:bodyPr/>
        <a:lstStyle/>
        <a:p>
          <a:endParaRPr kumimoji="1" lang="ja-JP" altLang="en-US"/>
        </a:p>
      </dgm:t>
    </dgm:pt>
    <dgm:pt modelId="{1BA57537-C567-478C-BF99-A685859CC521}" type="pres">
      <dgm:prSet presAssocID="{4ACC09D5-EFA0-4319-9152-6BD3343238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886C81A-EA8F-4738-AFA6-547C43F96A1C}" type="pres">
      <dgm:prSet presAssocID="{1A1536CC-2867-4D29-B7B4-EE563A69BD78}" presName="composite" presStyleCnt="0"/>
      <dgm:spPr/>
    </dgm:pt>
    <dgm:pt modelId="{26455798-5793-4EDB-8AF9-7E44D7C984AD}" type="pres">
      <dgm:prSet presAssocID="{1A1536CC-2867-4D29-B7B4-EE563A69BD7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3AC1E99-AD87-4995-92C6-D39A0276CECD}" type="pres">
      <dgm:prSet presAssocID="{1A1536CC-2867-4D29-B7B4-EE563A69BD7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897569F-73CC-494F-B525-34480D2E7CC9}" type="pres">
      <dgm:prSet presAssocID="{3BFBEFC8-C5B6-4D62-B6A6-40D10EC6FD56}" presName="sp" presStyleCnt="0"/>
      <dgm:spPr/>
    </dgm:pt>
    <dgm:pt modelId="{8AA8488A-CC47-499A-BA7D-F11E3F7252AF}" type="pres">
      <dgm:prSet presAssocID="{0A6363E2-4358-4FBE-91AC-3CDC58D5ADCA}" presName="composite" presStyleCnt="0"/>
      <dgm:spPr/>
    </dgm:pt>
    <dgm:pt modelId="{CB53E41D-C467-4026-AC7A-FD94E7EA9E5A}" type="pres">
      <dgm:prSet presAssocID="{0A6363E2-4358-4FBE-91AC-3CDC58D5AD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A23B020-5EBE-4CFA-A509-827371EAB865}" type="pres">
      <dgm:prSet presAssocID="{0A6363E2-4358-4FBE-91AC-3CDC58D5AD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CD02674-EA71-4628-9CD9-5A3BE2D0FE74}" type="pres">
      <dgm:prSet presAssocID="{218D72FB-6091-46EC-AAE6-DCB374096830}" presName="sp" presStyleCnt="0"/>
      <dgm:spPr/>
    </dgm:pt>
    <dgm:pt modelId="{7B484557-9061-4C3A-9AB8-95BC40B91DB4}" type="pres">
      <dgm:prSet presAssocID="{CA3C6F99-03E7-4379-A1D7-6F26D11F31DA}" presName="composite" presStyleCnt="0"/>
      <dgm:spPr/>
    </dgm:pt>
    <dgm:pt modelId="{85E15AD1-F774-4B2C-A48E-BED377C5D4C3}" type="pres">
      <dgm:prSet presAssocID="{CA3C6F99-03E7-4379-A1D7-6F26D11F31D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BAFD841-67E9-45F9-9BF8-F97D32B3F33E}" type="pres">
      <dgm:prSet presAssocID="{CA3C6F99-03E7-4379-A1D7-6F26D11F31DA}" presName="descendantText" presStyleLbl="alignAcc1" presStyleIdx="2" presStyleCnt="5" custScaleY="13480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7AD8B94-5070-4747-8496-5FAAA9641E91}" type="pres">
      <dgm:prSet presAssocID="{16A43BC7-306E-4F8B-9955-DEB550067F81}" presName="sp" presStyleCnt="0"/>
      <dgm:spPr/>
    </dgm:pt>
    <dgm:pt modelId="{327BFA45-A8B0-4913-B732-CAE0AF36FF99}" type="pres">
      <dgm:prSet presAssocID="{198A7B2E-3B86-4718-BBB1-DF3EDBD88196}" presName="composite" presStyleCnt="0"/>
      <dgm:spPr/>
    </dgm:pt>
    <dgm:pt modelId="{41E51995-65A5-4333-9093-9F46DEB519E8}" type="pres">
      <dgm:prSet presAssocID="{198A7B2E-3B86-4718-BBB1-DF3EDBD8819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760989-10D4-49D6-BDEC-316EEFBA0DC1}" type="pres">
      <dgm:prSet presAssocID="{198A7B2E-3B86-4718-BBB1-DF3EDBD8819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E76DE6-23A2-4E15-9380-0D30CCCBAFA1}" type="pres">
      <dgm:prSet presAssocID="{DF6746DF-F032-419B-8A6A-84C7B8200952}" presName="sp" presStyleCnt="0"/>
      <dgm:spPr/>
    </dgm:pt>
    <dgm:pt modelId="{74508D76-670B-4923-BFB9-8FCD09379115}" type="pres">
      <dgm:prSet presAssocID="{EF5BCB31-1E7A-402F-B5AD-54DC160D0888}" presName="composite" presStyleCnt="0"/>
      <dgm:spPr/>
    </dgm:pt>
    <dgm:pt modelId="{9AC7BF5D-5226-4914-BDBD-9E4DDCA2401E}" type="pres">
      <dgm:prSet presAssocID="{EF5BCB31-1E7A-402F-B5AD-54DC160D088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73E281-3071-4FE8-8CCE-E88DDCD7C2F5}" type="pres">
      <dgm:prSet presAssocID="{EF5BCB31-1E7A-402F-B5AD-54DC160D088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AE3647-80A7-4E87-B5C5-A4730F462D37}" srcId="{198A7B2E-3B86-4718-BBB1-DF3EDBD88196}" destId="{AD1E60B5-625D-4F65-845C-9C2665E299B8}" srcOrd="0" destOrd="0" parTransId="{F8A1064E-5866-4F8B-835B-A5379B4758E5}" sibTransId="{B9DF56C4-CBB9-4863-8E4B-26C9F0CB76D1}"/>
    <dgm:cxn modelId="{5276D46A-EB6E-4892-8875-31FB3E7CC4A2}" srcId="{CA3C6F99-03E7-4379-A1D7-6F26D11F31DA}" destId="{2B9B2EF7-A37E-4063-B675-2FF9A36454EC}" srcOrd="2" destOrd="0" parTransId="{F3224E46-D963-49A6-AEE9-0ECF96CB16E0}" sibTransId="{19E38348-7F05-4B5B-97AE-82D20613B4B0}"/>
    <dgm:cxn modelId="{6E88E865-7FA2-4197-B480-9B2460CF8D67}" srcId="{4ACC09D5-EFA0-4319-9152-6BD334323864}" destId="{0A6363E2-4358-4FBE-91AC-3CDC58D5ADCA}" srcOrd="1" destOrd="0" parTransId="{DD628D82-2099-4577-8D27-D7CE06516561}" sibTransId="{218D72FB-6091-46EC-AAE6-DCB374096830}"/>
    <dgm:cxn modelId="{26E372A8-BB27-47A8-A724-15E6516701B4}" type="presOf" srcId="{CD24478D-0EAD-4C7E-B674-FB7493CD46AD}" destId="{7BAFD841-67E9-45F9-9BF8-F97D32B3F33E}" srcOrd="0" destOrd="1" presId="urn:microsoft.com/office/officeart/2005/8/layout/chevron2"/>
    <dgm:cxn modelId="{2E21B99C-D309-4BBD-B42E-B607962D0DDD}" srcId="{4ACC09D5-EFA0-4319-9152-6BD334323864}" destId="{1A1536CC-2867-4D29-B7B4-EE563A69BD78}" srcOrd="0" destOrd="0" parTransId="{2EEB6245-AE0A-4220-96EB-E55A5B56E8E9}" sibTransId="{3BFBEFC8-C5B6-4D62-B6A6-40D10EC6FD56}"/>
    <dgm:cxn modelId="{67DD702C-4EB6-4BBB-811B-3A7870631589}" srcId="{EF5BCB31-1E7A-402F-B5AD-54DC160D0888}" destId="{40390CDA-8E96-4395-9457-CB600AF94B8C}" srcOrd="0" destOrd="0" parTransId="{09C77180-8464-495E-BA8A-4C8D0A7B6A78}" sibTransId="{52A9CB93-8B30-42C6-A97B-EFFBF4D7D78F}"/>
    <dgm:cxn modelId="{2B41D212-B31B-439A-831D-4059387B105E}" type="presOf" srcId="{6F190609-9159-4FB5-BBF5-826C6BFC1F33}" destId="{A6760989-10D4-49D6-BDEC-316EEFBA0DC1}" srcOrd="0" destOrd="1" presId="urn:microsoft.com/office/officeart/2005/8/layout/chevron2"/>
    <dgm:cxn modelId="{D8894000-F13B-44A9-863C-99FB80E22ECF}" type="presOf" srcId="{2B9B2EF7-A37E-4063-B675-2FF9A36454EC}" destId="{7BAFD841-67E9-45F9-9BF8-F97D32B3F33E}" srcOrd="0" destOrd="2" presId="urn:microsoft.com/office/officeart/2005/8/layout/chevron2"/>
    <dgm:cxn modelId="{C96366E6-508C-4EE2-A876-99A3CAFDA0A6}" type="presOf" srcId="{19C0F2C9-D80D-46F6-9349-4A4C6C3FE2D5}" destId="{73AC1E99-AD87-4995-92C6-D39A0276CECD}" srcOrd="0" destOrd="0" presId="urn:microsoft.com/office/officeart/2005/8/layout/chevron2"/>
    <dgm:cxn modelId="{12A20C19-1091-4558-94F0-193C701AB649}" type="presOf" srcId="{1A1536CC-2867-4D29-B7B4-EE563A69BD78}" destId="{26455798-5793-4EDB-8AF9-7E44D7C984AD}" srcOrd="0" destOrd="0" presId="urn:microsoft.com/office/officeart/2005/8/layout/chevron2"/>
    <dgm:cxn modelId="{FDC4A4F1-FAE9-47A1-A81B-5C7BFD039C88}" srcId="{CA3C6F99-03E7-4379-A1D7-6F26D11F31DA}" destId="{CD24478D-0EAD-4C7E-B674-FB7493CD46AD}" srcOrd="1" destOrd="0" parTransId="{A0CB773C-42E0-4E07-9FDA-80376DF90628}" sibTransId="{8993E75C-B6CE-469B-B9C1-475AC0823111}"/>
    <dgm:cxn modelId="{C89B398E-6799-4617-B666-FB53DF323F7E}" type="presOf" srcId="{41804442-A21E-4288-8970-45EA1D0185B7}" destId="{1A23B020-5EBE-4CFA-A509-827371EAB865}" srcOrd="0" destOrd="1" presId="urn:microsoft.com/office/officeart/2005/8/layout/chevron2"/>
    <dgm:cxn modelId="{4CA68654-3ABD-4FDF-AD68-998FE206DB14}" type="presOf" srcId="{CA3C6F99-03E7-4379-A1D7-6F26D11F31DA}" destId="{85E15AD1-F774-4B2C-A48E-BED377C5D4C3}" srcOrd="0" destOrd="0" presId="urn:microsoft.com/office/officeart/2005/8/layout/chevron2"/>
    <dgm:cxn modelId="{6A4FB1CE-4DC6-4526-BEAA-6090A7C1FA4B}" type="presOf" srcId="{BCFEA950-F117-4386-90C1-B8A79FE90F9E}" destId="{1A23B020-5EBE-4CFA-A509-827371EAB865}" srcOrd="0" destOrd="0" presId="urn:microsoft.com/office/officeart/2005/8/layout/chevron2"/>
    <dgm:cxn modelId="{A194227E-8A02-40F0-BE36-4FCAE71A4FC1}" srcId="{1A1536CC-2867-4D29-B7B4-EE563A69BD78}" destId="{19C0F2C9-D80D-46F6-9349-4A4C6C3FE2D5}" srcOrd="0" destOrd="0" parTransId="{D7ADA1B6-C712-4F97-90E3-335B68271E1B}" sibTransId="{F10B92AC-26DC-4B4F-80AC-DDE39A889918}"/>
    <dgm:cxn modelId="{5738D62F-D7B8-4F5A-BD39-3DCA04730EC9}" srcId="{4ACC09D5-EFA0-4319-9152-6BD334323864}" destId="{EF5BCB31-1E7A-402F-B5AD-54DC160D0888}" srcOrd="4" destOrd="0" parTransId="{13DACFBB-A8E6-44FE-85DC-0FE3B24F9BE3}" sibTransId="{22D960D9-DE50-4043-89E7-D0A12E300527}"/>
    <dgm:cxn modelId="{0CBF0095-ADBB-4EFF-B9BE-9AD41D67A8D1}" type="presOf" srcId="{AD1E60B5-625D-4F65-845C-9C2665E299B8}" destId="{A6760989-10D4-49D6-BDEC-316EEFBA0DC1}" srcOrd="0" destOrd="0" presId="urn:microsoft.com/office/officeart/2005/8/layout/chevron2"/>
    <dgm:cxn modelId="{FAC7217D-C92A-4046-97BA-115C96F833B4}" type="presOf" srcId="{827683AE-D9D9-4036-8539-1EE853F27947}" destId="{7BAFD841-67E9-45F9-9BF8-F97D32B3F33E}" srcOrd="0" destOrd="0" presId="urn:microsoft.com/office/officeart/2005/8/layout/chevron2"/>
    <dgm:cxn modelId="{45D51BA3-85E8-4AEA-9337-B5B743D46C77}" srcId="{CA3C6F99-03E7-4379-A1D7-6F26D11F31DA}" destId="{827683AE-D9D9-4036-8539-1EE853F27947}" srcOrd="0" destOrd="0" parTransId="{89B17D82-72FD-45D6-A0A2-40EC18BB17B9}" sibTransId="{8EB7B8BB-1890-4580-806B-971670369044}"/>
    <dgm:cxn modelId="{B8C53A59-1C40-4506-90F4-C247DE462788}" srcId="{4ACC09D5-EFA0-4319-9152-6BD334323864}" destId="{198A7B2E-3B86-4718-BBB1-DF3EDBD88196}" srcOrd="3" destOrd="0" parTransId="{E01ABCAF-1BE7-48E3-8C01-37EC08695B33}" sibTransId="{DF6746DF-F032-419B-8A6A-84C7B8200952}"/>
    <dgm:cxn modelId="{27C2E329-A8E8-4E43-8C5C-521B0C782857}" type="presOf" srcId="{EF5BCB31-1E7A-402F-B5AD-54DC160D0888}" destId="{9AC7BF5D-5226-4914-BDBD-9E4DDCA2401E}" srcOrd="0" destOrd="0" presId="urn:microsoft.com/office/officeart/2005/8/layout/chevron2"/>
    <dgm:cxn modelId="{22941482-FD52-4661-881C-6A3C1EF6B600}" type="presOf" srcId="{476680D2-7354-43AB-8414-ED658036B435}" destId="{73AC1E99-AD87-4995-92C6-D39A0276CECD}" srcOrd="0" destOrd="1" presId="urn:microsoft.com/office/officeart/2005/8/layout/chevron2"/>
    <dgm:cxn modelId="{6C8EE4FE-AA90-4594-907D-113A03E7CC79}" type="presOf" srcId="{198A7B2E-3B86-4718-BBB1-DF3EDBD88196}" destId="{41E51995-65A5-4333-9093-9F46DEB519E8}" srcOrd="0" destOrd="0" presId="urn:microsoft.com/office/officeart/2005/8/layout/chevron2"/>
    <dgm:cxn modelId="{3DD8C8C5-FE09-428B-86E4-571667B229D2}" type="presOf" srcId="{40390CDA-8E96-4395-9457-CB600AF94B8C}" destId="{8773E281-3071-4FE8-8CCE-E88DDCD7C2F5}" srcOrd="0" destOrd="0" presId="urn:microsoft.com/office/officeart/2005/8/layout/chevron2"/>
    <dgm:cxn modelId="{825DDE28-EC5F-40C6-959B-E3138FF87B7F}" srcId="{198A7B2E-3B86-4718-BBB1-DF3EDBD88196}" destId="{6F190609-9159-4FB5-BBF5-826C6BFC1F33}" srcOrd="1" destOrd="0" parTransId="{991113C8-E81C-4A7E-BD26-4EF2EB30C1B2}" sibTransId="{49A6599A-9D38-410B-87DE-66F02D3A5B81}"/>
    <dgm:cxn modelId="{E3AA907F-2B5E-4E64-86E6-EECEE94017FE}" type="presOf" srcId="{0A6363E2-4358-4FBE-91AC-3CDC58D5ADCA}" destId="{CB53E41D-C467-4026-AC7A-FD94E7EA9E5A}" srcOrd="0" destOrd="0" presId="urn:microsoft.com/office/officeart/2005/8/layout/chevron2"/>
    <dgm:cxn modelId="{3E194869-6FF4-4708-A867-F533E01195BF}" srcId="{1A1536CC-2867-4D29-B7B4-EE563A69BD78}" destId="{476680D2-7354-43AB-8414-ED658036B435}" srcOrd="1" destOrd="0" parTransId="{0EAE2022-354F-4EBF-90E4-BAB9C9D85E76}" sibTransId="{34BA5527-6CAC-406D-B1D4-4A0BF867086B}"/>
    <dgm:cxn modelId="{C571AB69-28C5-4E3B-ACE4-4121872C32DB}" srcId="{0A6363E2-4358-4FBE-91AC-3CDC58D5ADCA}" destId="{41804442-A21E-4288-8970-45EA1D0185B7}" srcOrd="1" destOrd="0" parTransId="{2592AE74-69AC-4135-814B-EB6B3ED6E5AB}" sibTransId="{7BAE3E1B-15CF-4817-83A8-4A0C2CFC8E98}"/>
    <dgm:cxn modelId="{8D8E5F0F-E783-4BCE-BFF7-D57B160C2CE1}" srcId="{0A6363E2-4358-4FBE-91AC-3CDC58D5ADCA}" destId="{BCFEA950-F117-4386-90C1-B8A79FE90F9E}" srcOrd="0" destOrd="0" parTransId="{2D648876-207A-4190-A60E-0C2625239673}" sibTransId="{A8F26915-514C-47FE-9D11-D14BEEB25865}"/>
    <dgm:cxn modelId="{36C2382D-49B2-433A-9472-F7669A8BCE55}" type="presOf" srcId="{4ACC09D5-EFA0-4319-9152-6BD334323864}" destId="{1BA57537-C567-478C-BF99-A685859CC521}" srcOrd="0" destOrd="0" presId="urn:microsoft.com/office/officeart/2005/8/layout/chevron2"/>
    <dgm:cxn modelId="{A6C67439-4587-455C-BDB2-72F9CE4C85FD}" srcId="{4ACC09D5-EFA0-4319-9152-6BD334323864}" destId="{CA3C6F99-03E7-4379-A1D7-6F26D11F31DA}" srcOrd="2" destOrd="0" parTransId="{C7F63BD0-76EF-4683-A250-B7A194D5E49C}" sibTransId="{16A43BC7-306E-4F8B-9955-DEB550067F81}"/>
    <dgm:cxn modelId="{F1028BA9-7D9C-4B5A-BC56-F6E8CBF69EB6}" type="presParOf" srcId="{1BA57537-C567-478C-BF99-A685859CC521}" destId="{E886C81A-EA8F-4738-AFA6-547C43F96A1C}" srcOrd="0" destOrd="0" presId="urn:microsoft.com/office/officeart/2005/8/layout/chevron2"/>
    <dgm:cxn modelId="{D9C20079-04F5-4892-8819-7F0D15B6E297}" type="presParOf" srcId="{E886C81A-EA8F-4738-AFA6-547C43F96A1C}" destId="{26455798-5793-4EDB-8AF9-7E44D7C984AD}" srcOrd="0" destOrd="0" presId="urn:microsoft.com/office/officeart/2005/8/layout/chevron2"/>
    <dgm:cxn modelId="{B6469E34-1DA1-42D5-843D-E81BC7B6D9DA}" type="presParOf" srcId="{E886C81A-EA8F-4738-AFA6-547C43F96A1C}" destId="{73AC1E99-AD87-4995-92C6-D39A0276CECD}" srcOrd="1" destOrd="0" presId="urn:microsoft.com/office/officeart/2005/8/layout/chevron2"/>
    <dgm:cxn modelId="{1D87B512-0466-45A6-BF65-63D0A8AF9511}" type="presParOf" srcId="{1BA57537-C567-478C-BF99-A685859CC521}" destId="{7897569F-73CC-494F-B525-34480D2E7CC9}" srcOrd="1" destOrd="0" presId="urn:microsoft.com/office/officeart/2005/8/layout/chevron2"/>
    <dgm:cxn modelId="{9D505FEE-F373-47A4-A607-5121D0F12DD7}" type="presParOf" srcId="{1BA57537-C567-478C-BF99-A685859CC521}" destId="{8AA8488A-CC47-499A-BA7D-F11E3F7252AF}" srcOrd="2" destOrd="0" presId="urn:microsoft.com/office/officeart/2005/8/layout/chevron2"/>
    <dgm:cxn modelId="{84CBB50C-4406-4109-A351-9457A7A8A539}" type="presParOf" srcId="{8AA8488A-CC47-499A-BA7D-F11E3F7252AF}" destId="{CB53E41D-C467-4026-AC7A-FD94E7EA9E5A}" srcOrd="0" destOrd="0" presId="urn:microsoft.com/office/officeart/2005/8/layout/chevron2"/>
    <dgm:cxn modelId="{53712BEB-953F-42CC-AD41-478EA11C03F6}" type="presParOf" srcId="{8AA8488A-CC47-499A-BA7D-F11E3F7252AF}" destId="{1A23B020-5EBE-4CFA-A509-827371EAB865}" srcOrd="1" destOrd="0" presId="urn:microsoft.com/office/officeart/2005/8/layout/chevron2"/>
    <dgm:cxn modelId="{873AD50B-165C-4D94-8D6D-0304DAE64C96}" type="presParOf" srcId="{1BA57537-C567-478C-BF99-A685859CC521}" destId="{DCD02674-EA71-4628-9CD9-5A3BE2D0FE74}" srcOrd="3" destOrd="0" presId="urn:microsoft.com/office/officeart/2005/8/layout/chevron2"/>
    <dgm:cxn modelId="{AAB73053-AF8E-4376-B625-4A18CC74DB5F}" type="presParOf" srcId="{1BA57537-C567-478C-BF99-A685859CC521}" destId="{7B484557-9061-4C3A-9AB8-95BC40B91DB4}" srcOrd="4" destOrd="0" presId="urn:microsoft.com/office/officeart/2005/8/layout/chevron2"/>
    <dgm:cxn modelId="{E316E207-5489-45DB-9F16-6BBF7F5E9386}" type="presParOf" srcId="{7B484557-9061-4C3A-9AB8-95BC40B91DB4}" destId="{85E15AD1-F774-4B2C-A48E-BED377C5D4C3}" srcOrd="0" destOrd="0" presId="urn:microsoft.com/office/officeart/2005/8/layout/chevron2"/>
    <dgm:cxn modelId="{BF48E781-164D-4F4B-A105-763E781B1CD7}" type="presParOf" srcId="{7B484557-9061-4C3A-9AB8-95BC40B91DB4}" destId="{7BAFD841-67E9-45F9-9BF8-F97D32B3F33E}" srcOrd="1" destOrd="0" presId="urn:microsoft.com/office/officeart/2005/8/layout/chevron2"/>
    <dgm:cxn modelId="{7EB2F3D4-7037-4024-9FB1-C5737BE1EAFE}" type="presParOf" srcId="{1BA57537-C567-478C-BF99-A685859CC521}" destId="{47AD8B94-5070-4747-8496-5FAAA9641E91}" srcOrd="5" destOrd="0" presId="urn:microsoft.com/office/officeart/2005/8/layout/chevron2"/>
    <dgm:cxn modelId="{E1CFD369-D72C-4CFE-83F4-BF7B3654601C}" type="presParOf" srcId="{1BA57537-C567-478C-BF99-A685859CC521}" destId="{327BFA45-A8B0-4913-B732-CAE0AF36FF99}" srcOrd="6" destOrd="0" presId="urn:microsoft.com/office/officeart/2005/8/layout/chevron2"/>
    <dgm:cxn modelId="{4A7C87FB-BB0E-4E39-BEFB-D7EFDAA6217F}" type="presParOf" srcId="{327BFA45-A8B0-4913-B732-CAE0AF36FF99}" destId="{41E51995-65A5-4333-9093-9F46DEB519E8}" srcOrd="0" destOrd="0" presId="urn:microsoft.com/office/officeart/2005/8/layout/chevron2"/>
    <dgm:cxn modelId="{007CCE26-1BC7-4145-8C38-6BD5002D7A20}" type="presParOf" srcId="{327BFA45-A8B0-4913-B732-CAE0AF36FF99}" destId="{A6760989-10D4-49D6-BDEC-316EEFBA0DC1}" srcOrd="1" destOrd="0" presId="urn:microsoft.com/office/officeart/2005/8/layout/chevron2"/>
    <dgm:cxn modelId="{D3CA361E-6DBF-4722-8FF6-077A3AF11307}" type="presParOf" srcId="{1BA57537-C567-478C-BF99-A685859CC521}" destId="{A2E76DE6-23A2-4E15-9380-0D30CCCBAFA1}" srcOrd="7" destOrd="0" presId="urn:microsoft.com/office/officeart/2005/8/layout/chevron2"/>
    <dgm:cxn modelId="{1600F2D8-9158-40F4-AA8C-22BFD2A10DBE}" type="presParOf" srcId="{1BA57537-C567-478C-BF99-A685859CC521}" destId="{74508D76-670B-4923-BFB9-8FCD09379115}" srcOrd="8" destOrd="0" presId="urn:microsoft.com/office/officeart/2005/8/layout/chevron2"/>
    <dgm:cxn modelId="{92D224B3-D261-4E7E-9A1D-4D8CE765F831}" type="presParOf" srcId="{74508D76-670B-4923-BFB9-8FCD09379115}" destId="{9AC7BF5D-5226-4914-BDBD-9E4DDCA2401E}" srcOrd="0" destOrd="0" presId="urn:microsoft.com/office/officeart/2005/8/layout/chevron2"/>
    <dgm:cxn modelId="{1855186B-EBF3-4E56-BF66-1F173B52D3EC}" type="presParOf" srcId="{74508D76-670B-4923-BFB9-8FCD09379115}" destId="{8773E281-3071-4FE8-8CCE-E88DDCD7C2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ACC09D5-EFA0-4319-9152-6BD3343238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7F5E4F2-C5C2-4345-8521-45675108EFB0}">
      <dgm:prSet phldrT="[テキスト]"/>
      <dgm:spPr/>
      <dgm:t>
        <a:bodyPr/>
        <a:lstStyle/>
        <a:p>
          <a:r>
            <a:rPr kumimoji="1" lang="ja-JP" altLang="en-US" dirty="0" smtClean="0"/>
            <a:t>リプレース完了</a:t>
          </a:r>
          <a:endParaRPr kumimoji="1" lang="ja-JP" altLang="en-US" dirty="0"/>
        </a:p>
      </dgm:t>
    </dgm:pt>
    <dgm:pt modelId="{FBB13F86-D854-4087-96A9-26321DA02CCB}" type="parTrans" cxnId="{4CF1D1EC-8857-4B12-A155-3B2D75E4D378}">
      <dgm:prSet/>
      <dgm:spPr/>
      <dgm:t>
        <a:bodyPr/>
        <a:lstStyle/>
        <a:p>
          <a:endParaRPr kumimoji="1" lang="ja-JP" altLang="en-US"/>
        </a:p>
      </dgm:t>
    </dgm:pt>
    <dgm:pt modelId="{02EA1442-8BE3-4671-B4F7-78AA16E1A322}" type="sibTrans" cxnId="{4CF1D1EC-8857-4B12-A155-3B2D75E4D378}">
      <dgm:prSet/>
      <dgm:spPr/>
      <dgm:t>
        <a:bodyPr/>
        <a:lstStyle/>
        <a:p>
          <a:endParaRPr kumimoji="1" lang="ja-JP" altLang="en-US"/>
        </a:p>
      </dgm:t>
    </dgm:pt>
    <dgm:pt modelId="{D579E153-574F-4325-B340-312C73214020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tx1"/>
              </a:solidFill>
            </a:rPr>
            <a:t>総会（定期・臨時）開催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B5128FB8-E05F-4850-A0DC-22FC9170E754}" type="parTrans" cxnId="{03CE215B-4D9E-42C5-8887-DC5BB8F2D1E5}">
      <dgm:prSet/>
      <dgm:spPr/>
      <dgm:t>
        <a:bodyPr/>
        <a:lstStyle/>
        <a:p>
          <a:endParaRPr kumimoji="1" lang="ja-JP" altLang="en-US"/>
        </a:p>
      </dgm:t>
    </dgm:pt>
    <dgm:pt modelId="{AA51567C-87EB-42B5-A42F-262F498BACAD}" type="sibTrans" cxnId="{03CE215B-4D9E-42C5-8887-DC5BB8F2D1E5}">
      <dgm:prSet/>
      <dgm:spPr/>
      <dgm:t>
        <a:bodyPr/>
        <a:lstStyle/>
        <a:p>
          <a:endParaRPr kumimoji="1" lang="ja-JP" altLang="en-US"/>
        </a:p>
      </dgm:t>
    </dgm:pt>
    <dgm:pt modelId="{2A540B54-2DF3-41D7-AC7B-49F7AF67BC9D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tx1"/>
              </a:solidFill>
            </a:rPr>
            <a:t>引継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1DC5631D-F1B8-47C9-92FD-68A46F92F814}" type="parTrans" cxnId="{2CBC1A21-B122-433F-B853-A66ADE0B86D0}">
      <dgm:prSet/>
      <dgm:spPr/>
      <dgm:t>
        <a:bodyPr/>
        <a:lstStyle/>
        <a:p>
          <a:endParaRPr kumimoji="1" lang="ja-JP" altLang="en-US"/>
        </a:p>
      </dgm:t>
    </dgm:pt>
    <dgm:pt modelId="{AAB23065-834C-4C30-A7A6-6FCA0C9AE726}" type="sibTrans" cxnId="{2CBC1A21-B122-433F-B853-A66ADE0B86D0}">
      <dgm:prSet/>
      <dgm:spPr/>
      <dgm:t>
        <a:bodyPr/>
        <a:lstStyle/>
        <a:p>
          <a:endParaRPr kumimoji="1" lang="ja-JP" altLang="en-US"/>
        </a:p>
      </dgm:t>
    </dgm:pt>
    <dgm:pt modelId="{335D74F5-7E8B-4326-8D40-CECDA936EEF3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tx1"/>
              </a:solidFill>
            </a:rPr>
            <a:t>新管理業務開始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245B4A36-332F-4712-A3A1-79F9A0EEA9C9}" type="parTrans" cxnId="{B8DFF53C-3CE2-49ED-B9C0-C8C534243E0F}">
      <dgm:prSet/>
      <dgm:spPr/>
      <dgm:t>
        <a:bodyPr/>
        <a:lstStyle/>
        <a:p>
          <a:endParaRPr kumimoji="1" lang="ja-JP" altLang="en-US"/>
        </a:p>
      </dgm:t>
    </dgm:pt>
    <dgm:pt modelId="{931BA8D4-4BD2-453C-A1C9-F67E02A164BC}" type="sibTrans" cxnId="{B8DFF53C-3CE2-49ED-B9C0-C8C534243E0F}">
      <dgm:prSet/>
      <dgm:spPr/>
      <dgm:t>
        <a:bodyPr/>
        <a:lstStyle/>
        <a:p>
          <a:endParaRPr kumimoji="1" lang="ja-JP" altLang="en-US"/>
        </a:p>
      </dgm:t>
    </dgm:pt>
    <dgm:pt modelId="{E8B55FE3-1DF7-4261-8E11-86B3E7C3844A}">
      <dgm:prSet phldrT="[テキスト]" custT="1"/>
      <dgm:spPr/>
      <dgm:t>
        <a:bodyPr/>
        <a:lstStyle/>
        <a:p>
          <a:r>
            <a:rPr lang="ja-JP" altLang="en-US" sz="1800" b="1" dirty="0" smtClean="0"/>
            <a:t>重要事項説明会</a:t>
          </a:r>
          <a:endParaRPr kumimoji="1" lang="ja-JP" altLang="en-US" sz="1800" b="1" dirty="0"/>
        </a:p>
      </dgm:t>
    </dgm:pt>
    <dgm:pt modelId="{0ED2479C-86AA-4EB3-80AE-C653D828EA53}" type="parTrans" cxnId="{B3D3CD22-1976-4FEC-8EFF-B158FD61ACD1}">
      <dgm:prSet/>
      <dgm:spPr/>
      <dgm:t>
        <a:bodyPr/>
        <a:lstStyle/>
        <a:p>
          <a:endParaRPr kumimoji="1" lang="ja-JP" altLang="en-US"/>
        </a:p>
      </dgm:t>
    </dgm:pt>
    <dgm:pt modelId="{B98DA8AA-D31F-4825-9CBF-B461822DF9C6}" type="sibTrans" cxnId="{B3D3CD22-1976-4FEC-8EFF-B158FD61ACD1}">
      <dgm:prSet/>
      <dgm:spPr/>
      <dgm:t>
        <a:bodyPr/>
        <a:lstStyle/>
        <a:p>
          <a:endParaRPr kumimoji="1" lang="ja-JP" altLang="en-US"/>
        </a:p>
      </dgm:t>
    </dgm:pt>
    <dgm:pt modelId="{778B6F79-DFA9-4294-A448-A93C57A31C4A}">
      <dgm:prSet custT="1"/>
      <dgm:spPr/>
      <dgm:t>
        <a:bodyPr/>
        <a:lstStyle/>
        <a:p>
          <a:r>
            <a:rPr lang="ja-JP" altLang="en-US" sz="1800" b="1" dirty="0" smtClean="0"/>
            <a:t>過半数の賛成で可決</a:t>
          </a:r>
          <a:endParaRPr kumimoji="1" lang="ja-JP" altLang="en-US" sz="1800" b="1" dirty="0"/>
        </a:p>
      </dgm:t>
    </dgm:pt>
    <dgm:pt modelId="{94568881-9B16-451A-81DD-6C6F94BC6CC9}" type="parTrans" cxnId="{FAA37EB8-F554-432C-A00B-92826B518CD9}">
      <dgm:prSet/>
      <dgm:spPr/>
      <dgm:t>
        <a:bodyPr/>
        <a:lstStyle/>
        <a:p>
          <a:endParaRPr kumimoji="1" lang="ja-JP" altLang="en-US"/>
        </a:p>
      </dgm:t>
    </dgm:pt>
    <dgm:pt modelId="{275E049A-85C8-4DA5-844B-7947E5DBE14D}" type="sibTrans" cxnId="{FAA37EB8-F554-432C-A00B-92826B518CD9}">
      <dgm:prSet/>
      <dgm:spPr/>
      <dgm:t>
        <a:bodyPr/>
        <a:lstStyle/>
        <a:p>
          <a:endParaRPr kumimoji="1" lang="ja-JP" altLang="en-US"/>
        </a:p>
      </dgm:t>
    </dgm:pt>
    <dgm:pt modelId="{5631BCDE-EA6E-4981-9188-13DA37C95694}">
      <dgm:prSet phldrT="[テキスト]" custT="1"/>
      <dgm:spPr/>
      <dgm:t>
        <a:bodyPr/>
        <a:lstStyle/>
        <a:p>
          <a:r>
            <a:rPr lang="ja-JP" altLang="en-US" sz="1800" b="1" dirty="0" smtClean="0"/>
            <a:t>現行の管理会社通知</a:t>
          </a:r>
          <a:endParaRPr kumimoji="1" lang="ja-JP" altLang="en-US" sz="1800" b="1" dirty="0"/>
        </a:p>
      </dgm:t>
    </dgm:pt>
    <dgm:pt modelId="{65A32B8F-01B1-43F0-8530-A029A1081C06}" type="parTrans" cxnId="{D8248E79-A798-47B7-95A1-73D80B77EA18}">
      <dgm:prSet/>
      <dgm:spPr/>
      <dgm:t>
        <a:bodyPr/>
        <a:lstStyle/>
        <a:p>
          <a:endParaRPr kumimoji="1" lang="ja-JP" altLang="en-US"/>
        </a:p>
      </dgm:t>
    </dgm:pt>
    <dgm:pt modelId="{5812B01A-3EA4-462A-97E4-8893F68A7C45}" type="sibTrans" cxnId="{D8248E79-A798-47B7-95A1-73D80B77EA18}">
      <dgm:prSet/>
      <dgm:spPr/>
      <dgm:t>
        <a:bodyPr/>
        <a:lstStyle/>
        <a:p>
          <a:endParaRPr kumimoji="1" lang="ja-JP" altLang="en-US"/>
        </a:p>
      </dgm:t>
    </dgm:pt>
    <dgm:pt modelId="{31CA1723-6A52-4C96-BB76-CEEC3B1E7DF5}">
      <dgm:prSet custT="1"/>
      <dgm:spPr/>
      <dgm:t>
        <a:bodyPr/>
        <a:lstStyle/>
        <a:p>
          <a:r>
            <a:rPr lang="ja-JP" altLang="en-US" sz="1800" b="1" dirty="0" smtClean="0"/>
            <a:t>３ヶ月前通知</a:t>
          </a:r>
          <a:endParaRPr kumimoji="1" lang="ja-JP" altLang="en-US" sz="1800" b="1" dirty="0"/>
        </a:p>
      </dgm:t>
    </dgm:pt>
    <dgm:pt modelId="{03C800E9-2408-4CB6-BCF0-D185A3919E5F}" type="parTrans" cxnId="{638954A4-5318-4597-A62E-7D934E515B5C}">
      <dgm:prSet/>
      <dgm:spPr/>
      <dgm:t>
        <a:bodyPr/>
        <a:lstStyle/>
        <a:p>
          <a:endParaRPr kumimoji="1" lang="ja-JP" altLang="en-US"/>
        </a:p>
      </dgm:t>
    </dgm:pt>
    <dgm:pt modelId="{CAF88518-CBD3-4CB3-9203-47141BFFA923}" type="sibTrans" cxnId="{638954A4-5318-4597-A62E-7D934E515B5C}">
      <dgm:prSet/>
      <dgm:spPr/>
      <dgm:t>
        <a:bodyPr/>
        <a:lstStyle/>
        <a:p>
          <a:endParaRPr kumimoji="1" lang="ja-JP" altLang="en-US"/>
        </a:p>
      </dgm:t>
    </dgm:pt>
    <dgm:pt modelId="{084CB9A4-5D8B-4D40-A342-2C4E712E6C69}">
      <dgm:prSet phldrT="[テキスト]" custT="1"/>
      <dgm:spPr/>
      <dgm:t>
        <a:bodyPr/>
        <a:lstStyle/>
        <a:p>
          <a:r>
            <a:rPr lang="ja-JP" altLang="en-US" sz="1800" b="1" dirty="0" smtClean="0"/>
            <a:t>新旧管理会社の引き継ぎが開始</a:t>
          </a:r>
          <a:endParaRPr kumimoji="1" lang="ja-JP" altLang="en-US" sz="1800" b="1" dirty="0"/>
        </a:p>
      </dgm:t>
    </dgm:pt>
    <dgm:pt modelId="{6735FAC0-DC7E-4470-AA22-C2B620C3FE11}" type="parTrans" cxnId="{553A05AC-DF18-4555-84E4-B366CDCF83B5}">
      <dgm:prSet/>
      <dgm:spPr/>
      <dgm:t>
        <a:bodyPr/>
        <a:lstStyle/>
        <a:p>
          <a:endParaRPr kumimoji="1" lang="ja-JP" altLang="en-US"/>
        </a:p>
      </dgm:t>
    </dgm:pt>
    <dgm:pt modelId="{82B26209-23A8-4B64-B6BE-0D0D91C207B8}" type="sibTrans" cxnId="{553A05AC-DF18-4555-84E4-B366CDCF83B5}">
      <dgm:prSet/>
      <dgm:spPr/>
      <dgm:t>
        <a:bodyPr/>
        <a:lstStyle/>
        <a:p>
          <a:endParaRPr kumimoji="1" lang="ja-JP" altLang="en-US"/>
        </a:p>
      </dgm:t>
    </dgm:pt>
    <dgm:pt modelId="{944A22F5-FE01-4C06-B1BB-0BC189DA8364}">
      <dgm:prSet custT="1"/>
      <dgm:spPr/>
      <dgm:t>
        <a:bodyPr/>
        <a:lstStyle/>
        <a:p>
          <a:r>
            <a:rPr lang="ja-JP" altLang="en-US" sz="1800" b="1" dirty="0" smtClean="0"/>
            <a:t>理事会立会い</a:t>
          </a:r>
          <a:endParaRPr kumimoji="1" lang="ja-JP" altLang="en-US" sz="1800" b="1" dirty="0"/>
        </a:p>
      </dgm:t>
    </dgm:pt>
    <dgm:pt modelId="{C3CC61B0-7008-43B2-A4E4-7A51B780B833}" type="parTrans" cxnId="{1BF7A012-98EC-460C-8602-859D1EB899FA}">
      <dgm:prSet/>
      <dgm:spPr/>
      <dgm:t>
        <a:bodyPr/>
        <a:lstStyle/>
        <a:p>
          <a:endParaRPr kumimoji="1" lang="ja-JP" altLang="en-US"/>
        </a:p>
      </dgm:t>
    </dgm:pt>
    <dgm:pt modelId="{E0AE8EC7-8CDE-4225-BA8D-E11B6AACAF8E}" type="sibTrans" cxnId="{1BF7A012-98EC-460C-8602-859D1EB899FA}">
      <dgm:prSet/>
      <dgm:spPr/>
      <dgm:t>
        <a:bodyPr/>
        <a:lstStyle/>
        <a:p>
          <a:endParaRPr kumimoji="1" lang="ja-JP" altLang="en-US"/>
        </a:p>
      </dgm:t>
    </dgm:pt>
    <dgm:pt modelId="{00CAC10A-2F51-425E-BD2B-9364B63F90E4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tx1"/>
              </a:solidFill>
            </a:rPr>
            <a:t>解約通知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83B6212E-5DA3-4460-9490-DF90E7647CD3}" type="sibTrans" cxnId="{9B69D42F-31EA-4BB8-AF01-37A5FAB1F5DE}">
      <dgm:prSet/>
      <dgm:spPr/>
      <dgm:t>
        <a:bodyPr/>
        <a:lstStyle/>
        <a:p>
          <a:endParaRPr kumimoji="1" lang="ja-JP" altLang="en-US"/>
        </a:p>
      </dgm:t>
    </dgm:pt>
    <dgm:pt modelId="{2E2AD638-2010-484F-9101-2112BB52B271}" type="parTrans" cxnId="{9B69D42F-31EA-4BB8-AF01-37A5FAB1F5DE}">
      <dgm:prSet/>
      <dgm:spPr/>
      <dgm:t>
        <a:bodyPr/>
        <a:lstStyle/>
        <a:p>
          <a:endParaRPr kumimoji="1" lang="ja-JP" altLang="en-US"/>
        </a:p>
      </dgm:t>
    </dgm:pt>
    <dgm:pt modelId="{1BA57537-C567-478C-BF99-A685859CC521}" type="pres">
      <dgm:prSet presAssocID="{4ACC09D5-EFA0-4319-9152-6BD3343238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B1686E8-7BF8-4C62-9D1F-1263AF36B150}" type="pres">
      <dgm:prSet presAssocID="{D579E153-574F-4325-B340-312C73214020}" presName="composite" presStyleCnt="0"/>
      <dgm:spPr/>
    </dgm:pt>
    <dgm:pt modelId="{2B71B13E-F9EC-4ED8-AACE-A990F271BD16}" type="pres">
      <dgm:prSet presAssocID="{D579E153-574F-4325-B340-312C7321402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F6600EA-66A5-4B4A-A772-04E21F879741}" type="pres">
      <dgm:prSet presAssocID="{D579E153-574F-4325-B340-312C7321402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AE7BAB6-407C-4BE1-B7A9-9E6E14B60088}" type="pres">
      <dgm:prSet presAssocID="{AA51567C-87EB-42B5-A42F-262F498BACAD}" presName="sp" presStyleCnt="0"/>
      <dgm:spPr/>
    </dgm:pt>
    <dgm:pt modelId="{94969C1B-CEDE-4B3E-A7DD-45A350354EC8}" type="pres">
      <dgm:prSet presAssocID="{00CAC10A-2F51-425E-BD2B-9364B63F90E4}" presName="composite" presStyleCnt="0"/>
      <dgm:spPr/>
    </dgm:pt>
    <dgm:pt modelId="{F00057A7-33B2-4EDE-96D3-9E45DBDE96CF}" type="pres">
      <dgm:prSet presAssocID="{00CAC10A-2F51-425E-BD2B-9364B63F90E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C34D715-E149-49F5-8C2D-AB5C4885FEA0}" type="pres">
      <dgm:prSet presAssocID="{00CAC10A-2F51-425E-BD2B-9364B63F90E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DACFED-6A62-452F-AAD4-C60D1C0E4527}" type="pres">
      <dgm:prSet presAssocID="{83B6212E-5DA3-4460-9490-DF90E7647CD3}" presName="sp" presStyleCnt="0"/>
      <dgm:spPr/>
    </dgm:pt>
    <dgm:pt modelId="{B0BD5694-B0C1-4AA8-B361-E6963F30015C}" type="pres">
      <dgm:prSet presAssocID="{2A540B54-2DF3-41D7-AC7B-49F7AF67BC9D}" presName="composite" presStyleCnt="0"/>
      <dgm:spPr/>
    </dgm:pt>
    <dgm:pt modelId="{AA4D0E61-85EA-4DE0-92AD-BA801E711ED3}" type="pres">
      <dgm:prSet presAssocID="{2A540B54-2DF3-41D7-AC7B-49F7AF67BC9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4012835-6829-4641-82C0-CF6C88565D95}" type="pres">
      <dgm:prSet presAssocID="{2A540B54-2DF3-41D7-AC7B-49F7AF67BC9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BAB7907-0E0A-4CA8-A7DF-6F51B3714217}" type="pres">
      <dgm:prSet presAssocID="{AAB23065-834C-4C30-A7A6-6FCA0C9AE726}" presName="sp" presStyleCnt="0"/>
      <dgm:spPr/>
    </dgm:pt>
    <dgm:pt modelId="{F234B557-B509-4F7E-94C7-1C546B46186A}" type="pres">
      <dgm:prSet presAssocID="{335D74F5-7E8B-4326-8D40-CECDA936EEF3}" presName="composite" presStyleCnt="0"/>
      <dgm:spPr/>
    </dgm:pt>
    <dgm:pt modelId="{827803F5-B9C0-402E-9BE7-9E451F2859E0}" type="pres">
      <dgm:prSet presAssocID="{335D74F5-7E8B-4326-8D40-CECDA936EEF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355EEA3-60FD-4EB2-A9A6-0676B4FA0ABB}" type="pres">
      <dgm:prSet presAssocID="{335D74F5-7E8B-4326-8D40-CECDA936EEF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D0B17E4-271A-42E1-A26E-DAB7A7FC1BAE}" type="presOf" srcId="{944A22F5-FE01-4C06-B1BB-0BC189DA8364}" destId="{64012835-6829-4641-82C0-CF6C88565D95}" srcOrd="0" destOrd="1" presId="urn:microsoft.com/office/officeart/2005/8/layout/chevron2"/>
    <dgm:cxn modelId="{A9B01542-9788-472E-8D81-38C564E8BA04}" type="presOf" srcId="{D579E153-574F-4325-B340-312C73214020}" destId="{2B71B13E-F9EC-4ED8-AACE-A990F271BD16}" srcOrd="0" destOrd="0" presId="urn:microsoft.com/office/officeart/2005/8/layout/chevron2"/>
    <dgm:cxn modelId="{4AB3591D-0267-42B0-A405-647A415B3863}" type="presOf" srcId="{335D74F5-7E8B-4326-8D40-CECDA936EEF3}" destId="{827803F5-B9C0-402E-9BE7-9E451F2859E0}" srcOrd="0" destOrd="0" presId="urn:microsoft.com/office/officeart/2005/8/layout/chevron2"/>
    <dgm:cxn modelId="{78626255-350B-40F9-B10F-3154D1D2DD2C}" type="presOf" srcId="{E8B55FE3-1DF7-4261-8E11-86B3E7C3844A}" destId="{4F6600EA-66A5-4B4A-A772-04E21F879741}" srcOrd="0" destOrd="0" presId="urn:microsoft.com/office/officeart/2005/8/layout/chevron2"/>
    <dgm:cxn modelId="{D8248E79-A798-47B7-95A1-73D80B77EA18}" srcId="{00CAC10A-2F51-425E-BD2B-9364B63F90E4}" destId="{5631BCDE-EA6E-4981-9188-13DA37C95694}" srcOrd="0" destOrd="0" parTransId="{65A32B8F-01B1-43F0-8530-A029A1081C06}" sibTransId="{5812B01A-3EA4-462A-97E4-8893F68A7C45}"/>
    <dgm:cxn modelId="{B3D3CD22-1976-4FEC-8EFF-B158FD61ACD1}" srcId="{D579E153-574F-4325-B340-312C73214020}" destId="{E8B55FE3-1DF7-4261-8E11-86B3E7C3844A}" srcOrd="0" destOrd="0" parTransId="{0ED2479C-86AA-4EB3-80AE-C653D828EA53}" sibTransId="{B98DA8AA-D31F-4825-9CBF-B461822DF9C6}"/>
    <dgm:cxn modelId="{05651C4A-43F2-4B08-99C7-3479CA433738}" type="presOf" srcId="{4ACC09D5-EFA0-4319-9152-6BD334323864}" destId="{1BA57537-C567-478C-BF99-A685859CC521}" srcOrd="0" destOrd="0" presId="urn:microsoft.com/office/officeart/2005/8/layout/chevron2"/>
    <dgm:cxn modelId="{F55553B1-3C63-45C4-83A3-4784AAC660D9}" type="presOf" srcId="{67F5E4F2-C5C2-4345-8521-45675108EFB0}" destId="{3355EEA3-60FD-4EB2-A9A6-0676B4FA0ABB}" srcOrd="0" destOrd="0" presId="urn:microsoft.com/office/officeart/2005/8/layout/chevron2"/>
    <dgm:cxn modelId="{1BF7A012-98EC-460C-8602-859D1EB899FA}" srcId="{2A540B54-2DF3-41D7-AC7B-49F7AF67BC9D}" destId="{944A22F5-FE01-4C06-B1BB-0BC189DA8364}" srcOrd="1" destOrd="0" parTransId="{C3CC61B0-7008-43B2-A4E4-7A51B780B833}" sibTransId="{E0AE8EC7-8CDE-4225-BA8D-E11B6AACAF8E}"/>
    <dgm:cxn modelId="{6DA88DC7-59AB-45D1-9D81-8F19616A2233}" type="presOf" srcId="{00CAC10A-2F51-425E-BD2B-9364B63F90E4}" destId="{F00057A7-33B2-4EDE-96D3-9E45DBDE96CF}" srcOrd="0" destOrd="0" presId="urn:microsoft.com/office/officeart/2005/8/layout/chevron2"/>
    <dgm:cxn modelId="{2CBC1A21-B122-433F-B853-A66ADE0B86D0}" srcId="{4ACC09D5-EFA0-4319-9152-6BD334323864}" destId="{2A540B54-2DF3-41D7-AC7B-49F7AF67BC9D}" srcOrd="2" destOrd="0" parTransId="{1DC5631D-F1B8-47C9-92FD-68A46F92F814}" sibTransId="{AAB23065-834C-4C30-A7A6-6FCA0C9AE726}"/>
    <dgm:cxn modelId="{7C403C0F-AB18-48D4-A4F8-1EC7CA86C666}" type="presOf" srcId="{31CA1723-6A52-4C96-BB76-CEEC3B1E7DF5}" destId="{9C34D715-E149-49F5-8C2D-AB5C4885FEA0}" srcOrd="0" destOrd="1" presId="urn:microsoft.com/office/officeart/2005/8/layout/chevron2"/>
    <dgm:cxn modelId="{9B69D42F-31EA-4BB8-AF01-37A5FAB1F5DE}" srcId="{4ACC09D5-EFA0-4319-9152-6BD334323864}" destId="{00CAC10A-2F51-425E-BD2B-9364B63F90E4}" srcOrd="1" destOrd="0" parTransId="{2E2AD638-2010-484F-9101-2112BB52B271}" sibTransId="{83B6212E-5DA3-4460-9490-DF90E7647CD3}"/>
    <dgm:cxn modelId="{B8DFF53C-3CE2-49ED-B9C0-C8C534243E0F}" srcId="{4ACC09D5-EFA0-4319-9152-6BD334323864}" destId="{335D74F5-7E8B-4326-8D40-CECDA936EEF3}" srcOrd="3" destOrd="0" parTransId="{245B4A36-332F-4712-A3A1-79F9A0EEA9C9}" sibTransId="{931BA8D4-4BD2-453C-A1C9-F67E02A164BC}"/>
    <dgm:cxn modelId="{638954A4-5318-4597-A62E-7D934E515B5C}" srcId="{00CAC10A-2F51-425E-BD2B-9364B63F90E4}" destId="{31CA1723-6A52-4C96-BB76-CEEC3B1E7DF5}" srcOrd="1" destOrd="0" parTransId="{03C800E9-2408-4CB6-BCF0-D185A3919E5F}" sibTransId="{CAF88518-CBD3-4CB3-9203-47141BFFA923}"/>
    <dgm:cxn modelId="{FAA37EB8-F554-432C-A00B-92826B518CD9}" srcId="{D579E153-574F-4325-B340-312C73214020}" destId="{778B6F79-DFA9-4294-A448-A93C57A31C4A}" srcOrd="1" destOrd="0" parTransId="{94568881-9B16-451A-81DD-6C6F94BC6CC9}" sibTransId="{275E049A-85C8-4DA5-844B-7947E5DBE14D}"/>
    <dgm:cxn modelId="{A8EF32BB-60C1-4C46-A140-2BE14450F614}" type="presOf" srcId="{5631BCDE-EA6E-4981-9188-13DA37C95694}" destId="{9C34D715-E149-49F5-8C2D-AB5C4885FEA0}" srcOrd="0" destOrd="0" presId="urn:microsoft.com/office/officeart/2005/8/layout/chevron2"/>
    <dgm:cxn modelId="{DAFFDDD2-D06A-40E7-A313-AC88502B4AC0}" type="presOf" srcId="{084CB9A4-5D8B-4D40-A342-2C4E712E6C69}" destId="{64012835-6829-4641-82C0-CF6C88565D95}" srcOrd="0" destOrd="0" presId="urn:microsoft.com/office/officeart/2005/8/layout/chevron2"/>
    <dgm:cxn modelId="{1D7F8251-80B6-483C-87F8-1AA4943161E1}" type="presOf" srcId="{2A540B54-2DF3-41D7-AC7B-49F7AF67BC9D}" destId="{AA4D0E61-85EA-4DE0-92AD-BA801E711ED3}" srcOrd="0" destOrd="0" presId="urn:microsoft.com/office/officeart/2005/8/layout/chevron2"/>
    <dgm:cxn modelId="{03CE215B-4D9E-42C5-8887-DC5BB8F2D1E5}" srcId="{4ACC09D5-EFA0-4319-9152-6BD334323864}" destId="{D579E153-574F-4325-B340-312C73214020}" srcOrd="0" destOrd="0" parTransId="{B5128FB8-E05F-4850-A0DC-22FC9170E754}" sibTransId="{AA51567C-87EB-42B5-A42F-262F498BACAD}"/>
    <dgm:cxn modelId="{79F2474A-ABC7-42D5-8EDE-342BC23818A5}" type="presOf" srcId="{778B6F79-DFA9-4294-A448-A93C57A31C4A}" destId="{4F6600EA-66A5-4B4A-A772-04E21F879741}" srcOrd="0" destOrd="1" presId="urn:microsoft.com/office/officeart/2005/8/layout/chevron2"/>
    <dgm:cxn modelId="{553A05AC-DF18-4555-84E4-B366CDCF83B5}" srcId="{2A540B54-2DF3-41D7-AC7B-49F7AF67BC9D}" destId="{084CB9A4-5D8B-4D40-A342-2C4E712E6C69}" srcOrd="0" destOrd="0" parTransId="{6735FAC0-DC7E-4470-AA22-C2B620C3FE11}" sibTransId="{82B26209-23A8-4B64-B6BE-0D0D91C207B8}"/>
    <dgm:cxn modelId="{4CF1D1EC-8857-4B12-A155-3B2D75E4D378}" srcId="{335D74F5-7E8B-4326-8D40-CECDA936EEF3}" destId="{67F5E4F2-C5C2-4345-8521-45675108EFB0}" srcOrd="0" destOrd="0" parTransId="{FBB13F86-D854-4087-96A9-26321DA02CCB}" sibTransId="{02EA1442-8BE3-4671-B4F7-78AA16E1A322}"/>
    <dgm:cxn modelId="{21FD3A6E-F560-468E-8915-184DD4508157}" type="presParOf" srcId="{1BA57537-C567-478C-BF99-A685859CC521}" destId="{3B1686E8-7BF8-4C62-9D1F-1263AF36B150}" srcOrd="0" destOrd="0" presId="urn:microsoft.com/office/officeart/2005/8/layout/chevron2"/>
    <dgm:cxn modelId="{FCECC9D4-5E01-4BFA-A33F-6DAE489D6AA6}" type="presParOf" srcId="{3B1686E8-7BF8-4C62-9D1F-1263AF36B150}" destId="{2B71B13E-F9EC-4ED8-AACE-A990F271BD16}" srcOrd="0" destOrd="0" presId="urn:microsoft.com/office/officeart/2005/8/layout/chevron2"/>
    <dgm:cxn modelId="{F5F4B36C-0BF8-4900-9349-E088D2A3A184}" type="presParOf" srcId="{3B1686E8-7BF8-4C62-9D1F-1263AF36B150}" destId="{4F6600EA-66A5-4B4A-A772-04E21F879741}" srcOrd="1" destOrd="0" presId="urn:microsoft.com/office/officeart/2005/8/layout/chevron2"/>
    <dgm:cxn modelId="{C5006A56-4172-4AB1-B629-62C31464A682}" type="presParOf" srcId="{1BA57537-C567-478C-BF99-A685859CC521}" destId="{3AE7BAB6-407C-4BE1-B7A9-9E6E14B60088}" srcOrd="1" destOrd="0" presId="urn:microsoft.com/office/officeart/2005/8/layout/chevron2"/>
    <dgm:cxn modelId="{6059FB65-86B0-48A5-BC35-63F4BF92D295}" type="presParOf" srcId="{1BA57537-C567-478C-BF99-A685859CC521}" destId="{94969C1B-CEDE-4B3E-A7DD-45A350354EC8}" srcOrd="2" destOrd="0" presId="urn:microsoft.com/office/officeart/2005/8/layout/chevron2"/>
    <dgm:cxn modelId="{18538CBA-6A8E-4910-8B59-2010F7E42324}" type="presParOf" srcId="{94969C1B-CEDE-4B3E-A7DD-45A350354EC8}" destId="{F00057A7-33B2-4EDE-96D3-9E45DBDE96CF}" srcOrd="0" destOrd="0" presId="urn:microsoft.com/office/officeart/2005/8/layout/chevron2"/>
    <dgm:cxn modelId="{63C12493-6627-4CF1-B719-E3F025E62B4A}" type="presParOf" srcId="{94969C1B-CEDE-4B3E-A7DD-45A350354EC8}" destId="{9C34D715-E149-49F5-8C2D-AB5C4885FEA0}" srcOrd="1" destOrd="0" presId="urn:microsoft.com/office/officeart/2005/8/layout/chevron2"/>
    <dgm:cxn modelId="{33E2F6CD-BF0E-42F9-A710-E1F9E13FC550}" type="presParOf" srcId="{1BA57537-C567-478C-BF99-A685859CC521}" destId="{9BDACFED-6A62-452F-AAD4-C60D1C0E4527}" srcOrd="3" destOrd="0" presId="urn:microsoft.com/office/officeart/2005/8/layout/chevron2"/>
    <dgm:cxn modelId="{83617C6D-3FA8-436C-8798-9520795BE7DD}" type="presParOf" srcId="{1BA57537-C567-478C-BF99-A685859CC521}" destId="{B0BD5694-B0C1-4AA8-B361-E6963F30015C}" srcOrd="4" destOrd="0" presId="urn:microsoft.com/office/officeart/2005/8/layout/chevron2"/>
    <dgm:cxn modelId="{36B2356D-7244-48BF-9D78-8E0EA47001DE}" type="presParOf" srcId="{B0BD5694-B0C1-4AA8-B361-E6963F30015C}" destId="{AA4D0E61-85EA-4DE0-92AD-BA801E711ED3}" srcOrd="0" destOrd="0" presId="urn:microsoft.com/office/officeart/2005/8/layout/chevron2"/>
    <dgm:cxn modelId="{CEB331F2-6572-4F87-A6D0-47830B945A15}" type="presParOf" srcId="{B0BD5694-B0C1-4AA8-B361-E6963F30015C}" destId="{64012835-6829-4641-82C0-CF6C88565D95}" srcOrd="1" destOrd="0" presId="urn:microsoft.com/office/officeart/2005/8/layout/chevron2"/>
    <dgm:cxn modelId="{71902786-6F4B-4A35-910D-5F1EC58D9333}" type="presParOf" srcId="{1BA57537-C567-478C-BF99-A685859CC521}" destId="{BBAB7907-0E0A-4CA8-A7DF-6F51B3714217}" srcOrd="5" destOrd="0" presId="urn:microsoft.com/office/officeart/2005/8/layout/chevron2"/>
    <dgm:cxn modelId="{0635E9C4-4953-4281-847A-B3F25D257A9F}" type="presParOf" srcId="{1BA57537-C567-478C-BF99-A685859CC521}" destId="{F234B557-B509-4F7E-94C7-1C546B46186A}" srcOrd="6" destOrd="0" presId="urn:microsoft.com/office/officeart/2005/8/layout/chevron2"/>
    <dgm:cxn modelId="{6A2897DB-0435-4EB1-AB62-403D9DE8D886}" type="presParOf" srcId="{F234B557-B509-4F7E-94C7-1C546B46186A}" destId="{827803F5-B9C0-402E-9BE7-9E451F2859E0}" srcOrd="0" destOrd="0" presId="urn:microsoft.com/office/officeart/2005/8/layout/chevron2"/>
    <dgm:cxn modelId="{CF6B38A0-BA16-40E0-8736-ABDC579911A8}" type="presParOf" srcId="{F234B557-B509-4F7E-94C7-1C546B46186A}" destId="{3355EEA3-60FD-4EB2-A9A6-0676B4FA0A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52B60-B9DA-41F8-AB52-9EDE42798A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7C17D13-4275-4B8C-83EC-22DBD4A3ACB1}">
      <dgm:prSet phldrT="[テキスト]" custT="1"/>
      <dgm:spPr/>
      <dgm:t>
        <a:bodyPr/>
        <a:lstStyle/>
        <a:p>
          <a:r>
            <a:rPr kumimoji="1" lang="ja-JP" altLang="en-US" sz="2000" b="1" dirty="0" smtClean="0">
              <a:solidFill>
                <a:schemeClr val="tx1"/>
              </a:solidFill>
            </a:rPr>
            <a:t>業務委託契約」によって、実際の管理業務を請負う</a:t>
          </a:r>
        </a:p>
      </dgm:t>
    </dgm:pt>
    <dgm:pt modelId="{85F9B9BE-5667-47BB-AA1A-22FAD97378CB}" type="parTrans" cxnId="{C24B9C73-5540-4F32-BB09-E7A774087551}">
      <dgm:prSet/>
      <dgm:spPr/>
      <dgm:t>
        <a:bodyPr/>
        <a:lstStyle/>
        <a:p>
          <a:endParaRPr kumimoji="1" lang="ja-JP" altLang="en-US"/>
        </a:p>
      </dgm:t>
    </dgm:pt>
    <dgm:pt modelId="{B81D0ACA-6F8E-485C-8CDC-79D7ADACCF65}" type="sibTrans" cxnId="{C24B9C73-5540-4F32-BB09-E7A774087551}">
      <dgm:prSet/>
      <dgm:spPr>
        <a:solidFill>
          <a:srgbClr val="FF0000"/>
        </a:solidFill>
      </dgm:spPr>
      <dgm:t>
        <a:bodyPr/>
        <a:lstStyle/>
        <a:p>
          <a:endParaRPr kumimoji="1" lang="ja-JP" altLang="en-US"/>
        </a:p>
      </dgm:t>
    </dgm:pt>
    <dgm:pt modelId="{B6B73AC4-DBE2-4690-A424-11D7FD02014E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tx1"/>
              </a:solidFill>
              <a:latin typeface="+mn-ea"/>
              <a:ea typeface="+mn-ea"/>
            </a:rPr>
            <a:t>居住者から一番信用されているのは管理会社</a:t>
          </a:r>
        </a:p>
        <a:p>
          <a:r>
            <a:rPr kumimoji="1" lang="ja-JP" altLang="en-US" b="1" dirty="0" smtClean="0">
              <a:solidFill>
                <a:schemeClr val="tx1"/>
              </a:solidFill>
              <a:latin typeface="+mn-ea"/>
              <a:ea typeface="+mn-ea"/>
            </a:rPr>
            <a:t>リプレイスに積極的だが、取ったり取られたり。</a:t>
          </a:r>
        </a:p>
        <a:p>
          <a:endParaRPr lang="en-US" altLang="ja-JP" b="1" dirty="0" smtClean="0">
            <a:solidFill>
              <a:schemeClr val="tx1"/>
            </a:solidFill>
            <a:latin typeface="+mn-ea"/>
            <a:ea typeface="+mn-ea"/>
          </a:endParaRPr>
        </a:p>
      </dgm:t>
    </dgm:pt>
    <dgm:pt modelId="{3E55CE7A-039A-4B4C-8372-1FF182749B25}" type="par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C1793761-2C22-4EA4-8937-6BAC708F10B9}" type="sib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EF0194B1-CEAF-429F-BE9F-D76171375391}" type="pres">
      <dgm:prSet presAssocID="{4AD52B60-B9DA-41F8-AB52-9EDE42798A5A}" presName="Name0" presStyleCnt="0">
        <dgm:presLayoutVars>
          <dgm:dir/>
          <dgm:resizeHandles val="exact"/>
        </dgm:presLayoutVars>
      </dgm:prSet>
      <dgm:spPr/>
    </dgm:pt>
    <dgm:pt modelId="{A45E8316-2F30-4288-A2A4-B5C57BAFF9F2}" type="pres">
      <dgm:prSet presAssocID="{37C17D13-4275-4B8C-83EC-22DBD4A3ACB1}" presName="node" presStyleLbl="node1" presStyleIdx="0" presStyleCnt="2" custScaleX="11972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118BE7A-B9DE-472F-A3D7-FBB4CF87A4F9}" type="pres">
      <dgm:prSet presAssocID="{B81D0ACA-6F8E-485C-8CDC-79D7ADACCF65}" presName="sibTrans" presStyleLbl="sibTrans2D1" presStyleIdx="0" presStyleCnt="1" custScaleX="109263" custScaleY="112940"/>
      <dgm:spPr/>
      <dgm:t>
        <a:bodyPr/>
        <a:lstStyle/>
        <a:p>
          <a:endParaRPr kumimoji="1" lang="ja-JP" altLang="en-US"/>
        </a:p>
      </dgm:t>
    </dgm:pt>
    <dgm:pt modelId="{4E34EC01-CDA5-42FA-B9F7-299EDF1B84C7}" type="pres">
      <dgm:prSet presAssocID="{B81D0ACA-6F8E-485C-8CDC-79D7ADACCF65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B949E2FA-0B12-4CA5-AB27-474DAECE4045}" type="pres">
      <dgm:prSet presAssocID="{B6B73AC4-DBE2-4690-A424-11D7FD02014E}" presName="node" presStyleLbl="node1" presStyleIdx="1" presStyleCnt="2" custScaleX="15393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78ED8CC-40A9-4E74-A1BF-ECC888E4612B}" type="presOf" srcId="{B81D0ACA-6F8E-485C-8CDC-79D7ADACCF65}" destId="{4E34EC01-CDA5-42FA-B9F7-299EDF1B84C7}" srcOrd="1" destOrd="0" presId="urn:microsoft.com/office/officeart/2005/8/layout/process1"/>
    <dgm:cxn modelId="{08BF0177-FE05-4AE1-9E1D-3102988AAA5C}" type="presOf" srcId="{B6B73AC4-DBE2-4690-A424-11D7FD02014E}" destId="{B949E2FA-0B12-4CA5-AB27-474DAECE4045}" srcOrd="0" destOrd="0" presId="urn:microsoft.com/office/officeart/2005/8/layout/process1"/>
    <dgm:cxn modelId="{764BB02E-D52F-438B-8330-521838228DDC}" type="presOf" srcId="{37C17D13-4275-4B8C-83EC-22DBD4A3ACB1}" destId="{A45E8316-2F30-4288-A2A4-B5C57BAFF9F2}" srcOrd="0" destOrd="0" presId="urn:microsoft.com/office/officeart/2005/8/layout/process1"/>
    <dgm:cxn modelId="{4184459A-4E10-436B-A4B4-178F0B7C777C}" srcId="{4AD52B60-B9DA-41F8-AB52-9EDE42798A5A}" destId="{B6B73AC4-DBE2-4690-A424-11D7FD02014E}" srcOrd="1" destOrd="0" parTransId="{3E55CE7A-039A-4B4C-8372-1FF182749B25}" sibTransId="{C1793761-2C22-4EA4-8937-6BAC708F10B9}"/>
    <dgm:cxn modelId="{5F582521-E317-4622-9241-C00AD7D9B5EE}" type="presOf" srcId="{B81D0ACA-6F8E-485C-8CDC-79D7ADACCF65}" destId="{1118BE7A-B9DE-472F-A3D7-FBB4CF87A4F9}" srcOrd="0" destOrd="0" presId="urn:microsoft.com/office/officeart/2005/8/layout/process1"/>
    <dgm:cxn modelId="{C24B9C73-5540-4F32-BB09-E7A774087551}" srcId="{4AD52B60-B9DA-41F8-AB52-9EDE42798A5A}" destId="{37C17D13-4275-4B8C-83EC-22DBD4A3ACB1}" srcOrd="0" destOrd="0" parTransId="{85F9B9BE-5667-47BB-AA1A-22FAD97378CB}" sibTransId="{B81D0ACA-6F8E-485C-8CDC-79D7ADACCF65}"/>
    <dgm:cxn modelId="{E8E116A7-D805-4F89-BA3B-AB3F9A6F70E1}" type="presOf" srcId="{4AD52B60-B9DA-41F8-AB52-9EDE42798A5A}" destId="{EF0194B1-CEAF-429F-BE9F-D76171375391}" srcOrd="0" destOrd="0" presId="urn:microsoft.com/office/officeart/2005/8/layout/process1"/>
    <dgm:cxn modelId="{8C6BBD20-5CEB-423D-9039-918C9D88C595}" type="presParOf" srcId="{EF0194B1-CEAF-429F-BE9F-D76171375391}" destId="{A45E8316-2F30-4288-A2A4-B5C57BAFF9F2}" srcOrd="0" destOrd="0" presId="urn:microsoft.com/office/officeart/2005/8/layout/process1"/>
    <dgm:cxn modelId="{C618FB91-1783-46B6-8245-4C99AC68D3C7}" type="presParOf" srcId="{EF0194B1-CEAF-429F-BE9F-D76171375391}" destId="{1118BE7A-B9DE-472F-A3D7-FBB4CF87A4F9}" srcOrd="1" destOrd="0" presId="urn:microsoft.com/office/officeart/2005/8/layout/process1"/>
    <dgm:cxn modelId="{4C6C3506-EA67-4D70-AB99-1F0BEF21F886}" type="presParOf" srcId="{1118BE7A-B9DE-472F-A3D7-FBB4CF87A4F9}" destId="{4E34EC01-CDA5-42FA-B9F7-299EDF1B84C7}" srcOrd="0" destOrd="0" presId="urn:microsoft.com/office/officeart/2005/8/layout/process1"/>
    <dgm:cxn modelId="{AFC08B94-F542-47E0-B337-B858B3772A46}" type="presParOf" srcId="{EF0194B1-CEAF-429F-BE9F-D76171375391}" destId="{B949E2FA-0B12-4CA5-AB27-474DAECE404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52B60-B9DA-41F8-AB52-9EDE42798A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7C17D13-4275-4B8C-83EC-22DBD4A3ACB1}">
      <dgm:prSet phldrT="[テキスト]" custT="1"/>
      <dgm:spPr/>
      <dgm:t>
        <a:bodyPr/>
        <a:lstStyle/>
        <a:p>
          <a:r>
            <a:rPr kumimoji="1" lang="ja-JP" altLang="en-US" sz="1800" b="1" dirty="0" smtClean="0">
              <a:solidFill>
                <a:schemeClr val="tx1"/>
              </a:solidFill>
            </a:rPr>
            <a:t>運営や活動につき、専門的見地から提案やアドバイスを行い、側面的支援</a:t>
          </a:r>
          <a:endParaRPr kumimoji="1" lang="ja-JP" altLang="en-US" sz="1800" b="1" dirty="0">
            <a:solidFill>
              <a:schemeClr val="tx1"/>
            </a:solidFill>
          </a:endParaRPr>
        </a:p>
      </dgm:t>
    </dgm:pt>
    <dgm:pt modelId="{85F9B9BE-5667-47BB-AA1A-22FAD97378CB}" type="parTrans" cxnId="{C24B9C73-5540-4F32-BB09-E7A774087551}">
      <dgm:prSet/>
      <dgm:spPr/>
      <dgm:t>
        <a:bodyPr/>
        <a:lstStyle/>
        <a:p>
          <a:endParaRPr kumimoji="1" lang="ja-JP" altLang="en-US"/>
        </a:p>
      </dgm:t>
    </dgm:pt>
    <dgm:pt modelId="{B81D0ACA-6F8E-485C-8CDC-79D7ADACCF65}" type="sibTrans" cxnId="{C24B9C73-5540-4F32-BB09-E7A774087551}">
      <dgm:prSet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endParaRPr kumimoji="1" lang="ja-JP" altLang="en-US"/>
        </a:p>
      </dgm:t>
    </dgm:pt>
    <dgm:pt modelId="{B6B73AC4-DBE2-4690-A424-11D7FD02014E}">
      <dgm:prSet phldrT="[テキスト]" custT="1"/>
      <dgm:spPr/>
      <dgm:t>
        <a:bodyPr/>
        <a:lstStyle/>
        <a:p>
          <a:r>
            <a:rPr kumimoji="1" lang="ja-JP" altLang="en-US" sz="1800" b="1" dirty="0" smtClean="0">
              <a:solidFill>
                <a:schemeClr val="tx1"/>
              </a:solidFill>
            </a:rPr>
            <a:t>事業主系の管理会社が良いという迷信。</a:t>
          </a:r>
          <a:r>
            <a:rPr kumimoji="1" lang="ja-JP" altLang="ja-JP" sz="1800" b="1" dirty="0" smtClean="0">
              <a:solidFill>
                <a:schemeClr val="tx1"/>
              </a:solidFill>
            </a:rPr>
            <a:t>寡占市場で、大手が大半の管理をにぎる。</a:t>
          </a:r>
          <a:endParaRPr kumimoji="1" lang="ja-JP" altLang="en-US" sz="1800" b="1" dirty="0" smtClean="0">
            <a:solidFill>
              <a:schemeClr val="tx1"/>
            </a:solidFill>
          </a:endParaRPr>
        </a:p>
        <a:p>
          <a:endParaRPr kumimoji="1" lang="ja-JP" altLang="en-US" sz="1400" b="1" dirty="0">
            <a:solidFill>
              <a:schemeClr val="tx1"/>
            </a:solidFill>
          </a:endParaRPr>
        </a:p>
      </dgm:t>
    </dgm:pt>
    <dgm:pt modelId="{3E55CE7A-039A-4B4C-8372-1FF182749B25}" type="par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C1793761-2C22-4EA4-8937-6BAC708F10B9}" type="sib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EF0194B1-CEAF-429F-BE9F-D76171375391}" type="pres">
      <dgm:prSet presAssocID="{4AD52B60-B9DA-41F8-AB52-9EDE42798A5A}" presName="Name0" presStyleCnt="0">
        <dgm:presLayoutVars>
          <dgm:dir/>
          <dgm:resizeHandles val="exact"/>
        </dgm:presLayoutVars>
      </dgm:prSet>
      <dgm:spPr/>
    </dgm:pt>
    <dgm:pt modelId="{A45E8316-2F30-4288-A2A4-B5C57BAFF9F2}" type="pres">
      <dgm:prSet presAssocID="{37C17D13-4275-4B8C-83EC-22DBD4A3ACB1}" presName="node" presStyleLbl="node1" presStyleIdx="0" presStyleCnt="2" custScaleX="96746" custLinFactNeighborX="-14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118BE7A-B9DE-472F-A3D7-FBB4CF87A4F9}" type="pres">
      <dgm:prSet presAssocID="{B81D0ACA-6F8E-485C-8CDC-79D7ADACCF65}" presName="sibTrans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4E34EC01-CDA5-42FA-B9F7-299EDF1B84C7}" type="pres">
      <dgm:prSet presAssocID="{B81D0ACA-6F8E-485C-8CDC-79D7ADACCF65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B949E2FA-0B12-4CA5-AB27-474DAECE4045}" type="pres">
      <dgm:prSet presAssocID="{B6B73AC4-DBE2-4690-A424-11D7FD02014E}" presName="node" presStyleLbl="node1" presStyleIdx="1" presStyleCnt="2" custScaleX="11510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78EB6AA-92DF-48C9-93BE-55281D952FA4}" type="presOf" srcId="{4AD52B60-B9DA-41F8-AB52-9EDE42798A5A}" destId="{EF0194B1-CEAF-429F-BE9F-D76171375391}" srcOrd="0" destOrd="0" presId="urn:microsoft.com/office/officeart/2005/8/layout/process1"/>
    <dgm:cxn modelId="{A0A5BAD9-6A55-4238-A296-AAF8509D0971}" type="presOf" srcId="{B81D0ACA-6F8E-485C-8CDC-79D7ADACCF65}" destId="{1118BE7A-B9DE-472F-A3D7-FBB4CF87A4F9}" srcOrd="0" destOrd="0" presId="urn:microsoft.com/office/officeart/2005/8/layout/process1"/>
    <dgm:cxn modelId="{4184459A-4E10-436B-A4B4-178F0B7C777C}" srcId="{4AD52B60-B9DA-41F8-AB52-9EDE42798A5A}" destId="{B6B73AC4-DBE2-4690-A424-11D7FD02014E}" srcOrd="1" destOrd="0" parTransId="{3E55CE7A-039A-4B4C-8372-1FF182749B25}" sibTransId="{C1793761-2C22-4EA4-8937-6BAC708F10B9}"/>
    <dgm:cxn modelId="{748D7D6A-0481-465E-AEF0-E9E3542AF422}" type="presOf" srcId="{B81D0ACA-6F8E-485C-8CDC-79D7ADACCF65}" destId="{4E34EC01-CDA5-42FA-B9F7-299EDF1B84C7}" srcOrd="1" destOrd="0" presId="urn:microsoft.com/office/officeart/2005/8/layout/process1"/>
    <dgm:cxn modelId="{E498C23D-2D73-4E38-9200-BC09C2F4674B}" type="presOf" srcId="{B6B73AC4-DBE2-4690-A424-11D7FD02014E}" destId="{B949E2FA-0B12-4CA5-AB27-474DAECE4045}" srcOrd="0" destOrd="0" presId="urn:microsoft.com/office/officeart/2005/8/layout/process1"/>
    <dgm:cxn modelId="{C24B9C73-5540-4F32-BB09-E7A774087551}" srcId="{4AD52B60-B9DA-41F8-AB52-9EDE42798A5A}" destId="{37C17D13-4275-4B8C-83EC-22DBD4A3ACB1}" srcOrd="0" destOrd="0" parTransId="{85F9B9BE-5667-47BB-AA1A-22FAD97378CB}" sibTransId="{B81D0ACA-6F8E-485C-8CDC-79D7ADACCF65}"/>
    <dgm:cxn modelId="{F949E796-4405-4A1A-9A68-04EE571AFF64}" type="presOf" srcId="{37C17D13-4275-4B8C-83EC-22DBD4A3ACB1}" destId="{A45E8316-2F30-4288-A2A4-B5C57BAFF9F2}" srcOrd="0" destOrd="0" presId="urn:microsoft.com/office/officeart/2005/8/layout/process1"/>
    <dgm:cxn modelId="{75952BA8-67DF-4EC1-AD88-AD0E3B2E8E07}" type="presParOf" srcId="{EF0194B1-CEAF-429F-BE9F-D76171375391}" destId="{A45E8316-2F30-4288-A2A4-B5C57BAFF9F2}" srcOrd="0" destOrd="0" presId="urn:microsoft.com/office/officeart/2005/8/layout/process1"/>
    <dgm:cxn modelId="{06ABF048-5EE9-4DFE-9A82-C48E2E0E4BBB}" type="presParOf" srcId="{EF0194B1-CEAF-429F-BE9F-D76171375391}" destId="{1118BE7A-B9DE-472F-A3D7-FBB4CF87A4F9}" srcOrd="1" destOrd="0" presId="urn:microsoft.com/office/officeart/2005/8/layout/process1"/>
    <dgm:cxn modelId="{B3594434-0772-4E52-A5E1-22C3D67C179A}" type="presParOf" srcId="{1118BE7A-B9DE-472F-A3D7-FBB4CF87A4F9}" destId="{4E34EC01-CDA5-42FA-B9F7-299EDF1B84C7}" srcOrd="0" destOrd="0" presId="urn:microsoft.com/office/officeart/2005/8/layout/process1"/>
    <dgm:cxn modelId="{9F846449-BDB1-4B03-849D-E9347EA86D6D}" type="presParOf" srcId="{EF0194B1-CEAF-429F-BE9F-D76171375391}" destId="{B949E2FA-0B12-4CA5-AB27-474DAECE404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52B60-B9DA-41F8-AB52-9EDE42798A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7C17D13-4275-4B8C-83EC-22DBD4A3ACB1}">
      <dgm:prSet phldrT="[テキスト]" custT="1"/>
      <dgm:spPr/>
      <dgm:t>
        <a:bodyPr/>
        <a:lstStyle/>
        <a:p>
          <a:r>
            <a:rPr kumimoji="1" lang="ja-JP" altLang="en-US" sz="2400" dirty="0" smtClean="0">
              <a:solidFill>
                <a:schemeClr val="tx1"/>
              </a:solidFill>
            </a:rPr>
            <a:t>各居住者本位の管理</a:t>
          </a:r>
        </a:p>
      </dgm:t>
    </dgm:pt>
    <dgm:pt modelId="{85F9B9BE-5667-47BB-AA1A-22FAD97378CB}" type="parTrans" cxnId="{C24B9C73-5540-4F32-BB09-E7A774087551}">
      <dgm:prSet/>
      <dgm:spPr/>
      <dgm:t>
        <a:bodyPr/>
        <a:lstStyle/>
        <a:p>
          <a:endParaRPr kumimoji="1" lang="ja-JP" altLang="en-US"/>
        </a:p>
      </dgm:t>
    </dgm:pt>
    <dgm:pt modelId="{B81D0ACA-6F8E-485C-8CDC-79D7ADACCF65}" type="sibTrans" cxnId="{C24B9C73-5540-4F32-BB09-E7A774087551}">
      <dgm:prSet/>
      <dgm:spPr>
        <a:solidFill>
          <a:srgbClr val="FF0000"/>
        </a:solidFill>
      </dgm:spPr>
      <dgm:t>
        <a:bodyPr/>
        <a:lstStyle/>
        <a:p>
          <a:endParaRPr kumimoji="1" lang="ja-JP" altLang="en-US"/>
        </a:p>
      </dgm:t>
    </dgm:pt>
    <dgm:pt modelId="{B6B73AC4-DBE2-4690-A424-11D7FD02014E}">
      <dgm:prSet phldrT="[テキスト]" custT="1"/>
      <dgm:spPr/>
      <dgm:t>
        <a:bodyPr/>
        <a:lstStyle/>
        <a:p>
          <a:endParaRPr kumimoji="1" lang="en-US" altLang="ja-JP" sz="1200" b="1" dirty="0" smtClean="0">
            <a:solidFill>
              <a:schemeClr val="tx1"/>
            </a:solidFill>
          </a:endParaRPr>
        </a:p>
        <a:p>
          <a:endParaRPr kumimoji="1" lang="en-US" altLang="ja-JP" sz="1200" b="1" dirty="0" smtClean="0">
            <a:solidFill>
              <a:schemeClr val="tx1"/>
            </a:solidFill>
          </a:endParaRPr>
        </a:p>
        <a:p>
          <a:endParaRPr kumimoji="1" lang="en-US" altLang="ja-JP" sz="1200" b="1" dirty="0" smtClean="0">
            <a:solidFill>
              <a:schemeClr val="tx1"/>
            </a:solidFill>
          </a:endParaRPr>
        </a:p>
        <a:p>
          <a:endParaRPr kumimoji="1" lang="en-US" altLang="ja-JP" sz="1200" b="1" dirty="0" smtClean="0">
            <a:solidFill>
              <a:schemeClr val="tx1"/>
            </a:solidFill>
          </a:endParaRPr>
        </a:p>
        <a:p>
          <a:r>
            <a:rPr kumimoji="1" lang="ja-JP" altLang="en-US" sz="1600" b="1" dirty="0" smtClean="0">
              <a:solidFill>
                <a:schemeClr val="tx1"/>
              </a:solidFill>
            </a:rPr>
            <a:t>みせかけの居住者本位。営利優先手間のかかる面倒な仕事はしない</a:t>
          </a:r>
          <a:endParaRPr kumimoji="1" lang="en-US" altLang="ja-JP" sz="1600" b="1" dirty="0" smtClean="0">
            <a:solidFill>
              <a:schemeClr val="tx1"/>
            </a:solidFill>
          </a:endParaRPr>
        </a:p>
        <a:p>
          <a:r>
            <a:rPr kumimoji="1" lang="ja-JP" altLang="en-US" sz="1600" b="1" dirty="0" smtClean="0">
              <a:solidFill>
                <a:schemeClr val="tx1"/>
              </a:solidFill>
            </a:rPr>
            <a:t>社長は、管理の素人。親会社からの天下り。</a:t>
          </a:r>
        </a:p>
        <a:p>
          <a:endParaRPr kumimoji="1" lang="ja-JP" altLang="en-US" sz="2400" dirty="0" smtClean="0">
            <a:solidFill>
              <a:schemeClr val="tx1"/>
            </a:solidFill>
          </a:endParaRPr>
        </a:p>
        <a:p>
          <a:endParaRPr kumimoji="1" lang="ja-JP" altLang="en-US" sz="2400" dirty="0">
            <a:solidFill>
              <a:schemeClr val="tx1"/>
            </a:solidFill>
          </a:endParaRPr>
        </a:p>
      </dgm:t>
    </dgm:pt>
    <dgm:pt modelId="{3E55CE7A-039A-4B4C-8372-1FF182749B25}" type="par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C1793761-2C22-4EA4-8937-6BAC708F10B9}" type="sib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EF0194B1-CEAF-429F-BE9F-D76171375391}" type="pres">
      <dgm:prSet presAssocID="{4AD52B60-B9DA-41F8-AB52-9EDE42798A5A}" presName="Name0" presStyleCnt="0">
        <dgm:presLayoutVars>
          <dgm:dir/>
          <dgm:resizeHandles val="exact"/>
        </dgm:presLayoutVars>
      </dgm:prSet>
      <dgm:spPr/>
    </dgm:pt>
    <dgm:pt modelId="{A45E8316-2F30-4288-A2A4-B5C57BAFF9F2}" type="pres">
      <dgm:prSet presAssocID="{37C17D13-4275-4B8C-83EC-22DBD4A3ACB1}" presName="node" presStyleLbl="node1" presStyleIdx="0" presStyleCnt="2" custScaleX="994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118BE7A-B9DE-472F-A3D7-FBB4CF87A4F9}" type="pres">
      <dgm:prSet presAssocID="{B81D0ACA-6F8E-485C-8CDC-79D7ADACCF65}" presName="sibTrans" presStyleLbl="sibTrans2D1" presStyleIdx="0" presStyleCnt="1" custScaleX="92440" custScaleY="104580" custLinFactNeighborX="10785" custLinFactNeighborY="0"/>
      <dgm:spPr/>
      <dgm:t>
        <a:bodyPr/>
        <a:lstStyle/>
        <a:p>
          <a:endParaRPr kumimoji="1" lang="ja-JP" altLang="en-US"/>
        </a:p>
      </dgm:t>
    </dgm:pt>
    <dgm:pt modelId="{4E34EC01-CDA5-42FA-B9F7-299EDF1B84C7}" type="pres">
      <dgm:prSet presAssocID="{B81D0ACA-6F8E-485C-8CDC-79D7ADACCF65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B949E2FA-0B12-4CA5-AB27-474DAECE4045}" type="pres">
      <dgm:prSet presAssocID="{B6B73AC4-DBE2-4690-A424-11D7FD02014E}" presName="node" presStyleLbl="node1" presStyleIdx="1" presStyleCnt="2" custScaleX="10760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542E1F7-1C55-4E8A-8985-9F87FBE6FD1A}" type="presOf" srcId="{B81D0ACA-6F8E-485C-8CDC-79D7ADACCF65}" destId="{4E34EC01-CDA5-42FA-B9F7-299EDF1B84C7}" srcOrd="1" destOrd="0" presId="urn:microsoft.com/office/officeart/2005/8/layout/process1"/>
    <dgm:cxn modelId="{996B380C-9D43-4EAD-B7DD-D1EF25115CBF}" type="presOf" srcId="{B81D0ACA-6F8E-485C-8CDC-79D7ADACCF65}" destId="{1118BE7A-B9DE-472F-A3D7-FBB4CF87A4F9}" srcOrd="0" destOrd="0" presId="urn:microsoft.com/office/officeart/2005/8/layout/process1"/>
    <dgm:cxn modelId="{3A914B0C-6E0A-4EA0-A54A-4C3303C3937F}" type="presOf" srcId="{37C17D13-4275-4B8C-83EC-22DBD4A3ACB1}" destId="{A45E8316-2F30-4288-A2A4-B5C57BAFF9F2}" srcOrd="0" destOrd="0" presId="urn:microsoft.com/office/officeart/2005/8/layout/process1"/>
    <dgm:cxn modelId="{4184459A-4E10-436B-A4B4-178F0B7C777C}" srcId="{4AD52B60-B9DA-41F8-AB52-9EDE42798A5A}" destId="{B6B73AC4-DBE2-4690-A424-11D7FD02014E}" srcOrd="1" destOrd="0" parTransId="{3E55CE7A-039A-4B4C-8372-1FF182749B25}" sibTransId="{C1793761-2C22-4EA4-8937-6BAC708F10B9}"/>
    <dgm:cxn modelId="{C24B9C73-5540-4F32-BB09-E7A774087551}" srcId="{4AD52B60-B9DA-41F8-AB52-9EDE42798A5A}" destId="{37C17D13-4275-4B8C-83EC-22DBD4A3ACB1}" srcOrd="0" destOrd="0" parTransId="{85F9B9BE-5667-47BB-AA1A-22FAD97378CB}" sibTransId="{B81D0ACA-6F8E-485C-8CDC-79D7ADACCF65}"/>
    <dgm:cxn modelId="{F04D0B01-A543-490B-ACE9-AC6C1E9A672E}" type="presOf" srcId="{4AD52B60-B9DA-41F8-AB52-9EDE42798A5A}" destId="{EF0194B1-CEAF-429F-BE9F-D76171375391}" srcOrd="0" destOrd="0" presId="urn:microsoft.com/office/officeart/2005/8/layout/process1"/>
    <dgm:cxn modelId="{BA4890A3-3230-48F1-AE1E-75B858C04AF0}" type="presOf" srcId="{B6B73AC4-DBE2-4690-A424-11D7FD02014E}" destId="{B949E2FA-0B12-4CA5-AB27-474DAECE4045}" srcOrd="0" destOrd="0" presId="urn:microsoft.com/office/officeart/2005/8/layout/process1"/>
    <dgm:cxn modelId="{8D10104B-7725-46C2-889E-F8CE14AFA3F0}" type="presParOf" srcId="{EF0194B1-CEAF-429F-BE9F-D76171375391}" destId="{A45E8316-2F30-4288-A2A4-B5C57BAFF9F2}" srcOrd="0" destOrd="0" presId="urn:microsoft.com/office/officeart/2005/8/layout/process1"/>
    <dgm:cxn modelId="{952C8B9B-45F0-4478-AA21-84A220F1F7AD}" type="presParOf" srcId="{EF0194B1-CEAF-429F-BE9F-D76171375391}" destId="{1118BE7A-B9DE-472F-A3D7-FBB4CF87A4F9}" srcOrd="1" destOrd="0" presId="urn:microsoft.com/office/officeart/2005/8/layout/process1"/>
    <dgm:cxn modelId="{03475A30-968C-4445-B654-C05A17D0447B}" type="presParOf" srcId="{1118BE7A-B9DE-472F-A3D7-FBB4CF87A4F9}" destId="{4E34EC01-CDA5-42FA-B9F7-299EDF1B84C7}" srcOrd="0" destOrd="0" presId="urn:microsoft.com/office/officeart/2005/8/layout/process1"/>
    <dgm:cxn modelId="{A9402897-7D13-4E9F-81EB-A430C3B5C603}" type="presParOf" srcId="{EF0194B1-CEAF-429F-BE9F-D76171375391}" destId="{B949E2FA-0B12-4CA5-AB27-474DAECE404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D52B60-B9DA-41F8-AB52-9EDE42798A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7C17D13-4275-4B8C-83EC-22DBD4A3ACB1}">
      <dgm:prSet phldrT="[テキスト]" custT="1"/>
      <dgm:spPr/>
      <dgm:t>
        <a:bodyPr/>
        <a:lstStyle/>
        <a:p>
          <a:r>
            <a:rPr kumimoji="1" lang="ja-JP" altLang="en-US" sz="2000" b="1" dirty="0" smtClean="0">
              <a:solidFill>
                <a:schemeClr val="tx1"/>
              </a:solidFill>
            </a:rPr>
            <a:t>あくまでマンションの建物や敷地等の維持管理</a:t>
          </a:r>
        </a:p>
      </dgm:t>
    </dgm:pt>
    <dgm:pt modelId="{85F9B9BE-5667-47BB-AA1A-22FAD97378CB}" type="parTrans" cxnId="{C24B9C73-5540-4F32-BB09-E7A774087551}">
      <dgm:prSet/>
      <dgm:spPr/>
      <dgm:t>
        <a:bodyPr/>
        <a:lstStyle/>
        <a:p>
          <a:endParaRPr kumimoji="1" lang="ja-JP" altLang="en-US"/>
        </a:p>
      </dgm:t>
    </dgm:pt>
    <dgm:pt modelId="{B81D0ACA-6F8E-485C-8CDC-79D7ADACCF65}" type="sibTrans" cxnId="{C24B9C73-5540-4F32-BB09-E7A774087551}">
      <dgm:prSet/>
      <dgm:spPr>
        <a:solidFill>
          <a:srgbClr val="FF0000"/>
        </a:solidFill>
      </dgm:spPr>
      <dgm:t>
        <a:bodyPr/>
        <a:lstStyle/>
        <a:p>
          <a:endParaRPr kumimoji="1" lang="ja-JP" altLang="en-US"/>
        </a:p>
      </dgm:t>
    </dgm:pt>
    <dgm:pt modelId="{B6B73AC4-DBE2-4690-A424-11D7FD02014E}">
      <dgm:prSet phldrT="[テキスト]" custT="1"/>
      <dgm:spPr/>
      <dgm:t>
        <a:bodyPr/>
        <a:lstStyle/>
        <a:p>
          <a:r>
            <a:rPr kumimoji="1" lang="ja-JP" altLang="en-US" sz="1400" b="1" dirty="0" smtClean="0">
              <a:solidFill>
                <a:schemeClr val="tx1"/>
              </a:solidFill>
            </a:rPr>
            <a:t>委託管理組合数の多さが、良質の管理に結びつかない。管理業務の儲けは、微々たるもの。</a:t>
          </a:r>
          <a:endParaRPr kumimoji="1" lang="en-US" altLang="ja-JP" sz="1400" b="1" dirty="0" smtClean="0">
            <a:solidFill>
              <a:schemeClr val="tx1"/>
            </a:solidFill>
          </a:endParaRPr>
        </a:p>
        <a:p>
          <a:r>
            <a:rPr kumimoji="1" lang="ja-JP" altLang="en-US" sz="1400" b="1" dirty="0" smtClean="0">
              <a:solidFill>
                <a:schemeClr val="tx1"/>
              </a:solidFill>
            </a:rPr>
            <a:t>生き残りをかけて増々増える合併。居住者のニーズに対応できない管理会社の悲劇。</a:t>
          </a:r>
          <a:endParaRPr kumimoji="1" lang="ja-JP" altLang="en-US" sz="1400" dirty="0">
            <a:solidFill>
              <a:schemeClr val="tx1"/>
            </a:solidFill>
          </a:endParaRPr>
        </a:p>
      </dgm:t>
    </dgm:pt>
    <dgm:pt modelId="{3E55CE7A-039A-4B4C-8372-1FF182749B25}" type="par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C1793761-2C22-4EA4-8937-6BAC708F10B9}" type="sib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EF0194B1-CEAF-429F-BE9F-D76171375391}" type="pres">
      <dgm:prSet presAssocID="{4AD52B60-B9DA-41F8-AB52-9EDE42798A5A}" presName="Name0" presStyleCnt="0">
        <dgm:presLayoutVars>
          <dgm:dir/>
          <dgm:resizeHandles val="exact"/>
        </dgm:presLayoutVars>
      </dgm:prSet>
      <dgm:spPr/>
    </dgm:pt>
    <dgm:pt modelId="{A45E8316-2F30-4288-A2A4-B5C57BAFF9F2}" type="pres">
      <dgm:prSet presAssocID="{37C17D13-4275-4B8C-83EC-22DBD4A3ACB1}" presName="node" presStyleLbl="node1" presStyleIdx="0" presStyleCnt="2" custScaleX="13744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118BE7A-B9DE-472F-A3D7-FBB4CF87A4F9}" type="pres">
      <dgm:prSet presAssocID="{B81D0ACA-6F8E-485C-8CDC-79D7ADACCF65}" presName="sibTrans" presStyleLbl="sibTrans2D1" presStyleIdx="0" presStyleCnt="1" custScaleX="95341" custScaleY="166042" custLinFactNeighborX="12540" custLinFactNeighborY="-2113"/>
      <dgm:spPr/>
      <dgm:t>
        <a:bodyPr/>
        <a:lstStyle/>
        <a:p>
          <a:endParaRPr kumimoji="1" lang="ja-JP" altLang="en-US"/>
        </a:p>
      </dgm:t>
    </dgm:pt>
    <dgm:pt modelId="{4E34EC01-CDA5-42FA-B9F7-299EDF1B84C7}" type="pres">
      <dgm:prSet presAssocID="{B81D0ACA-6F8E-485C-8CDC-79D7ADACCF65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B949E2FA-0B12-4CA5-AB27-474DAECE4045}" type="pres">
      <dgm:prSet presAssocID="{B6B73AC4-DBE2-4690-A424-11D7FD02014E}" presName="node" presStyleLbl="node1" presStyleIdx="1" presStyleCnt="2" custScaleX="21557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907369-3E74-4B75-B2A8-B7B694DF0CD6}" type="presOf" srcId="{B81D0ACA-6F8E-485C-8CDC-79D7ADACCF65}" destId="{1118BE7A-B9DE-472F-A3D7-FBB4CF87A4F9}" srcOrd="0" destOrd="0" presId="urn:microsoft.com/office/officeart/2005/8/layout/process1"/>
    <dgm:cxn modelId="{4184459A-4E10-436B-A4B4-178F0B7C777C}" srcId="{4AD52B60-B9DA-41F8-AB52-9EDE42798A5A}" destId="{B6B73AC4-DBE2-4690-A424-11D7FD02014E}" srcOrd="1" destOrd="0" parTransId="{3E55CE7A-039A-4B4C-8372-1FF182749B25}" sibTransId="{C1793761-2C22-4EA4-8937-6BAC708F10B9}"/>
    <dgm:cxn modelId="{EF884CFD-35BB-4989-8E1D-CB55881B82B4}" type="presOf" srcId="{B81D0ACA-6F8E-485C-8CDC-79D7ADACCF65}" destId="{4E34EC01-CDA5-42FA-B9F7-299EDF1B84C7}" srcOrd="1" destOrd="0" presId="urn:microsoft.com/office/officeart/2005/8/layout/process1"/>
    <dgm:cxn modelId="{8E1C8DBB-6388-4779-8345-7C1584E745E6}" type="presOf" srcId="{4AD52B60-B9DA-41F8-AB52-9EDE42798A5A}" destId="{EF0194B1-CEAF-429F-BE9F-D76171375391}" srcOrd="0" destOrd="0" presId="urn:microsoft.com/office/officeart/2005/8/layout/process1"/>
    <dgm:cxn modelId="{22D797E7-4B32-49D8-9233-37C3B66DFB03}" type="presOf" srcId="{B6B73AC4-DBE2-4690-A424-11D7FD02014E}" destId="{B949E2FA-0B12-4CA5-AB27-474DAECE4045}" srcOrd="0" destOrd="0" presId="urn:microsoft.com/office/officeart/2005/8/layout/process1"/>
    <dgm:cxn modelId="{C24B9C73-5540-4F32-BB09-E7A774087551}" srcId="{4AD52B60-B9DA-41F8-AB52-9EDE42798A5A}" destId="{37C17D13-4275-4B8C-83EC-22DBD4A3ACB1}" srcOrd="0" destOrd="0" parTransId="{85F9B9BE-5667-47BB-AA1A-22FAD97378CB}" sibTransId="{B81D0ACA-6F8E-485C-8CDC-79D7ADACCF65}"/>
    <dgm:cxn modelId="{520F4542-D5BA-4628-86F2-8855788D23AC}" type="presOf" srcId="{37C17D13-4275-4B8C-83EC-22DBD4A3ACB1}" destId="{A45E8316-2F30-4288-A2A4-B5C57BAFF9F2}" srcOrd="0" destOrd="0" presId="urn:microsoft.com/office/officeart/2005/8/layout/process1"/>
    <dgm:cxn modelId="{7ED822FC-51CF-4F2A-B664-B6BE79C7D09C}" type="presParOf" srcId="{EF0194B1-CEAF-429F-BE9F-D76171375391}" destId="{A45E8316-2F30-4288-A2A4-B5C57BAFF9F2}" srcOrd="0" destOrd="0" presId="urn:microsoft.com/office/officeart/2005/8/layout/process1"/>
    <dgm:cxn modelId="{85AB294D-8B4C-4AB2-8DD7-42ADC55DFCBF}" type="presParOf" srcId="{EF0194B1-CEAF-429F-BE9F-D76171375391}" destId="{1118BE7A-B9DE-472F-A3D7-FBB4CF87A4F9}" srcOrd="1" destOrd="0" presId="urn:microsoft.com/office/officeart/2005/8/layout/process1"/>
    <dgm:cxn modelId="{3611E30F-4E27-4BB8-B849-D9C5796E0C1D}" type="presParOf" srcId="{1118BE7A-B9DE-472F-A3D7-FBB4CF87A4F9}" destId="{4E34EC01-CDA5-42FA-B9F7-299EDF1B84C7}" srcOrd="0" destOrd="0" presId="urn:microsoft.com/office/officeart/2005/8/layout/process1"/>
    <dgm:cxn modelId="{29FA7CF1-62BE-4D6D-BC55-9B80FF24A876}" type="presParOf" srcId="{EF0194B1-CEAF-429F-BE9F-D76171375391}" destId="{B949E2FA-0B12-4CA5-AB27-474DAECE404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4C63BF-0D48-4F4E-8838-EB0D9D3E287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721933E-E2D6-4ADF-8C76-EF3BBB63AA3F}">
      <dgm:prSet phldrT="[テキスト]" custT="1"/>
      <dgm:spPr/>
      <dgm:t>
        <a:bodyPr/>
        <a:lstStyle/>
        <a:p>
          <a:r>
            <a:rPr kumimoji="1" lang="ja-JP" altLang="en-US" sz="2000" b="1" dirty="0" smtClean="0">
              <a:solidFill>
                <a:schemeClr val="tx1"/>
              </a:solidFill>
            </a:rPr>
            <a:t>区分所有者居住者</a:t>
          </a:r>
          <a:endParaRPr kumimoji="1" lang="ja-JP" altLang="en-US" sz="2000" b="1" dirty="0">
            <a:solidFill>
              <a:schemeClr val="tx1"/>
            </a:solidFill>
          </a:endParaRPr>
        </a:p>
      </dgm:t>
    </dgm:pt>
    <dgm:pt modelId="{35DBC9EA-C1A4-4DFE-8920-4D351B4F6115}" type="parTrans" cxnId="{AEDB9244-7A11-4931-9BA0-C6F88FA5E86F}">
      <dgm:prSet/>
      <dgm:spPr/>
      <dgm:t>
        <a:bodyPr/>
        <a:lstStyle/>
        <a:p>
          <a:endParaRPr kumimoji="1" lang="ja-JP" altLang="en-US"/>
        </a:p>
      </dgm:t>
    </dgm:pt>
    <dgm:pt modelId="{39C69CCF-ABEA-4235-B737-4A89500AB0E9}" type="sibTrans" cxnId="{AEDB9244-7A11-4931-9BA0-C6F88FA5E86F}">
      <dgm:prSet/>
      <dgm:spPr>
        <a:ln w="38100"/>
      </dgm:spPr>
      <dgm:t>
        <a:bodyPr/>
        <a:lstStyle/>
        <a:p>
          <a:endParaRPr kumimoji="1" lang="ja-JP" altLang="en-US"/>
        </a:p>
      </dgm:t>
    </dgm:pt>
    <dgm:pt modelId="{A512AC42-D15C-4BF1-82F0-6C3904B43FC2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tx1"/>
              </a:solidFill>
            </a:rPr>
            <a:t>管理組合</a:t>
          </a:r>
          <a:endParaRPr kumimoji="1" lang="en-US" altLang="ja-JP" b="1" dirty="0" smtClean="0">
            <a:solidFill>
              <a:schemeClr val="tx1"/>
            </a:solidFill>
          </a:endParaRPr>
        </a:p>
        <a:p>
          <a:r>
            <a:rPr kumimoji="1" lang="ja-JP" altLang="en-US" b="1" dirty="0" smtClean="0">
              <a:solidFill>
                <a:schemeClr val="tx1"/>
              </a:solidFill>
            </a:rPr>
            <a:t>理事会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724F8905-56B0-48AF-8AE6-267E090FC45D}" type="parTrans" cxnId="{5A02C7C3-25CE-4689-A13F-98282BD25157}">
      <dgm:prSet/>
      <dgm:spPr/>
      <dgm:t>
        <a:bodyPr/>
        <a:lstStyle/>
        <a:p>
          <a:endParaRPr kumimoji="1" lang="ja-JP" altLang="en-US"/>
        </a:p>
      </dgm:t>
    </dgm:pt>
    <dgm:pt modelId="{2A8D15A8-38C4-4C8D-AF15-961844443BA6}" type="sibTrans" cxnId="{5A02C7C3-25CE-4689-A13F-98282BD25157}">
      <dgm:prSet/>
      <dgm:spPr>
        <a:ln w="38100"/>
      </dgm:spPr>
      <dgm:t>
        <a:bodyPr/>
        <a:lstStyle/>
        <a:p>
          <a:endParaRPr kumimoji="1" lang="ja-JP" altLang="en-US"/>
        </a:p>
      </dgm:t>
    </dgm:pt>
    <dgm:pt modelId="{3315B33C-9984-4830-967B-461AC89ECDC3}">
      <dgm:prSet phldrT="[テキスト]" custT="1"/>
      <dgm:spPr/>
      <dgm:t>
        <a:bodyPr/>
        <a:lstStyle/>
        <a:p>
          <a:r>
            <a:rPr kumimoji="1" lang="ja-JP" altLang="en-US" sz="2000" b="1" dirty="0" smtClean="0">
              <a:solidFill>
                <a:schemeClr val="tx1"/>
              </a:solidFill>
            </a:rPr>
            <a:t>フロントマン</a:t>
          </a:r>
          <a:endParaRPr kumimoji="1" lang="ja-JP" altLang="en-US" sz="2000" b="1" dirty="0">
            <a:solidFill>
              <a:schemeClr val="tx1"/>
            </a:solidFill>
          </a:endParaRPr>
        </a:p>
      </dgm:t>
    </dgm:pt>
    <dgm:pt modelId="{ECC7E268-1A93-4398-8C06-FB80A299A187}" type="parTrans" cxnId="{31C25872-2D61-4CE8-9FAD-7846D11098DC}">
      <dgm:prSet/>
      <dgm:spPr/>
      <dgm:t>
        <a:bodyPr/>
        <a:lstStyle/>
        <a:p>
          <a:endParaRPr kumimoji="1" lang="ja-JP" altLang="en-US"/>
        </a:p>
      </dgm:t>
    </dgm:pt>
    <dgm:pt modelId="{3734D706-329D-4C94-91E1-8939575DA705}" type="sibTrans" cxnId="{31C25872-2D61-4CE8-9FAD-7846D11098D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D427F0F5-A561-4DAA-B1D7-45B24224BD75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tx1"/>
              </a:solidFill>
            </a:rPr>
            <a:t>管理会社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B7983916-CF96-4E7D-B97C-DF08B53A3CC5}" type="parTrans" cxnId="{E786630C-F136-4584-AA63-0DC4FF4666F8}">
      <dgm:prSet/>
      <dgm:spPr/>
      <dgm:t>
        <a:bodyPr/>
        <a:lstStyle/>
        <a:p>
          <a:endParaRPr kumimoji="1" lang="ja-JP" altLang="en-US"/>
        </a:p>
      </dgm:t>
    </dgm:pt>
    <dgm:pt modelId="{F503A2EA-F93F-44F6-B0E1-7B35FA671DEB}" type="sibTrans" cxnId="{E786630C-F136-4584-AA63-0DC4FF4666F8}">
      <dgm:prSet/>
      <dgm:spPr>
        <a:ln w="38100"/>
      </dgm:spPr>
      <dgm:t>
        <a:bodyPr/>
        <a:lstStyle/>
        <a:p>
          <a:endParaRPr kumimoji="1" lang="ja-JP" altLang="en-US"/>
        </a:p>
      </dgm:t>
    </dgm:pt>
    <dgm:pt modelId="{B816DB15-8CEE-4BD1-BEA6-B038571E1146}">
      <dgm:prSet phldrT="[テキスト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ja-JP" altLang="en-US" b="1" dirty="0" smtClean="0">
              <a:solidFill>
                <a:schemeClr val="tx1"/>
              </a:solidFill>
            </a:rPr>
            <a:t>販売会社</a:t>
          </a:r>
          <a:endParaRPr kumimoji="1" lang="en-US" altLang="ja-JP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ja-JP" altLang="en-US" b="1" dirty="0" smtClean="0">
              <a:solidFill>
                <a:schemeClr val="tx1"/>
              </a:solidFill>
            </a:rPr>
            <a:t>デベロッパー</a:t>
          </a:r>
          <a:endParaRPr kumimoji="1" lang="en-US" altLang="ja-JP" b="1" dirty="0" smtClean="0">
            <a:solidFill>
              <a:schemeClr val="tx1"/>
            </a:solidFill>
          </a:endParaRP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b="1" dirty="0" smtClean="0">
            <a:solidFill>
              <a:schemeClr val="tx1"/>
            </a:solidFill>
          </a:endParaRPr>
        </a:p>
      </dgm:t>
    </dgm:pt>
    <dgm:pt modelId="{7E5A9C60-A493-4011-B065-43DBAD9AE9EC}" type="parTrans" cxnId="{96CD3B1E-4724-43DE-93D0-0DF2F0D1310E}">
      <dgm:prSet/>
      <dgm:spPr/>
      <dgm:t>
        <a:bodyPr/>
        <a:lstStyle/>
        <a:p>
          <a:endParaRPr kumimoji="1" lang="ja-JP" altLang="en-US"/>
        </a:p>
      </dgm:t>
    </dgm:pt>
    <dgm:pt modelId="{E817F424-3BFA-43B5-AC90-74CBC26ACC7E}" type="sibTrans" cxnId="{96CD3B1E-4724-43DE-93D0-0DF2F0D1310E}">
      <dgm:prSet/>
      <dgm:spPr>
        <a:ln w="38100"/>
      </dgm:spPr>
      <dgm:t>
        <a:bodyPr/>
        <a:lstStyle/>
        <a:p>
          <a:endParaRPr kumimoji="1" lang="ja-JP" altLang="en-US"/>
        </a:p>
      </dgm:t>
    </dgm:pt>
    <dgm:pt modelId="{A37873BF-3030-4E08-A032-7413DA1176EC}" type="pres">
      <dgm:prSet presAssocID="{9E4C63BF-0D48-4F4E-8838-EB0D9D3E28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DCB806F-6DF2-4DD8-8DCF-2AA6FDBAAAF6}" type="pres">
      <dgm:prSet presAssocID="{4721933E-E2D6-4ADF-8C76-EF3BBB63AA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F84A44-4AC1-46C1-8CF2-28D5B7AF9E4B}" type="pres">
      <dgm:prSet presAssocID="{4721933E-E2D6-4ADF-8C76-EF3BBB63AA3F}" presName="spNode" presStyleCnt="0"/>
      <dgm:spPr/>
    </dgm:pt>
    <dgm:pt modelId="{6B7E0A0D-EB66-408E-ABF1-CDB93D4C32B6}" type="pres">
      <dgm:prSet presAssocID="{39C69CCF-ABEA-4235-B737-4A89500AB0E9}" presName="sibTrans" presStyleLbl="sibTrans1D1" presStyleIdx="0" presStyleCnt="5"/>
      <dgm:spPr/>
      <dgm:t>
        <a:bodyPr/>
        <a:lstStyle/>
        <a:p>
          <a:endParaRPr kumimoji="1" lang="ja-JP" altLang="en-US"/>
        </a:p>
      </dgm:t>
    </dgm:pt>
    <dgm:pt modelId="{1F24A5F0-E8FB-479B-9A9C-7BCB60157CFB}" type="pres">
      <dgm:prSet presAssocID="{A512AC42-D15C-4BF1-82F0-6C3904B43FC2}" presName="node" presStyleLbl="node1" presStyleIdx="1" presStyleCnt="5" custRadScaleRad="238317" custRadScaleInc="4421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E92FFFA-C382-4572-BDA1-55BD16CA6318}" type="pres">
      <dgm:prSet presAssocID="{A512AC42-D15C-4BF1-82F0-6C3904B43FC2}" presName="spNode" presStyleCnt="0"/>
      <dgm:spPr/>
    </dgm:pt>
    <dgm:pt modelId="{CF35B9BA-2C1D-446A-BDF2-213792B24BF2}" type="pres">
      <dgm:prSet presAssocID="{2A8D15A8-38C4-4C8D-AF15-961844443BA6}" presName="sibTrans" presStyleLbl="sibTrans1D1" presStyleIdx="1" presStyleCnt="5"/>
      <dgm:spPr/>
      <dgm:t>
        <a:bodyPr/>
        <a:lstStyle/>
        <a:p>
          <a:endParaRPr kumimoji="1" lang="ja-JP" altLang="en-US"/>
        </a:p>
      </dgm:t>
    </dgm:pt>
    <dgm:pt modelId="{621EA99C-D568-4E8F-BAFA-04AD01F6565F}" type="pres">
      <dgm:prSet presAssocID="{3315B33C-9984-4830-967B-461AC89ECD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357A6BC-CFD3-4A9C-9E40-432610779229}" type="pres">
      <dgm:prSet presAssocID="{3315B33C-9984-4830-967B-461AC89ECDC3}" presName="spNode" presStyleCnt="0"/>
      <dgm:spPr/>
    </dgm:pt>
    <dgm:pt modelId="{A6A6E4AB-1350-49E6-A745-E19FE1987030}" type="pres">
      <dgm:prSet presAssocID="{3734D706-329D-4C94-91E1-8939575DA705}" presName="sibTrans" presStyleLbl="sibTrans1D1" presStyleIdx="2" presStyleCnt="5"/>
      <dgm:spPr/>
      <dgm:t>
        <a:bodyPr/>
        <a:lstStyle/>
        <a:p>
          <a:endParaRPr kumimoji="1" lang="ja-JP" altLang="en-US"/>
        </a:p>
      </dgm:t>
    </dgm:pt>
    <dgm:pt modelId="{F7117E97-9927-42DA-ADA3-BE212EAC9215}" type="pres">
      <dgm:prSet presAssocID="{D427F0F5-A561-4DAA-B1D7-45B24224BD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C346289-5374-4B9F-A239-6B77CE8CD6B1}" type="pres">
      <dgm:prSet presAssocID="{D427F0F5-A561-4DAA-B1D7-45B24224BD75}" presName="spNode" presStyleCnt="0"/>
      <dgm:spPr/>
    </dgm:pt>
    <dgm:pt modelId="{DCBBB028-2947-4869-8B00-C7BA05DD70A2}" type="pres">
      <dgm:prSet presAssocID="{F503A2EA-F93F-44F6-B0E1-7B35FA671DEB}" presName="sibTrans" presStyleLbl="sibTrans1D1" presStyleIdx="3" presStyleCnt="5"/>
      <dgm:spPr/>
      <dgm:t>
        <a:bodyPr/>
        <a:lstStyle/>
        <a:p>
          <a:endParaRPr kumimoji="1" lang="ja-JP" altLang="en-US"/>
        </a:p>
      </dgm:t>
    </dgm:pt>
    <dgm:pt modelId="{C13A19CB-89F2-407E-A945-62F08FA8E3B4}" type="pres">
      <dgm:prSet presAssocID="{B816DB15-8CEE-4BD1-BEA6-B038571E11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0AC685-1464-434D-99DC-7CB8259EF42C}" type="pres">
      <dgm:prSet presAssocID="{B816DB15-8CEE-4BD1-BEA6-B038571E1146}" presName="spNode" presStyleCnt="0"/>
      <dgm:spPr/>
    </dgm:pt>
    <dgm:pt modelId="{3C9FF89A-9F12-45D8-A022-E902B69BB206}" type="pres">
      <dgm:prSet presAssocID="{E817F424-3BFA-43B5-AC90-74CBC26ACC7E}" presName="sibTrans" presStyleLbl="sibTrans1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D7294842-8F82-4AB0-A67F-7E6E50E9DC34}" type="presOf" srcId="{B816DB15-8CEE-4BD1-BEA6-B038571E1146}" destId="{C13A19CB-89F2-407E-A945-62F08FA8E3B4}" srcOrd="0" destOrd="0" presId="urn:microsoft.com/office/officeart/2005/8/layout/cycle5"/>
    <dgm:cxn modelId="{96CD3B1E-4724-43DE-93D0-0DF2F0D1310E}" srcId="{9E4C63BF-0D48-4F4E-8838-EB0D9D3E2874}" destId="{B816DB15-8CEE-4BD1-BEA6-B038571E1146}" srcOrd="4" destOrd="0" parTransId="{7E5A9C60-A493-4011-B065-43DBAD9AE9EC}" sibTransId="{E817F424-3BFA-43B5-AC90-74CBC26ACC7E}"/>
    <dgm:cxn modelId="{E786630C-F136-4584-AA63-0DC4FF4666F8}" srcId="{9E4C63BF-0D48-4F4E-8838-EB0D9D3E2874}" destId="{D427F0F5-A561-4DAA-B1D7-45B24224BD75}" srcOrd="3" destOrd="0" parTransId="{B7983916-CF96-4E7D-B97C-DF08B53A3CC5}" sibTransId="{F503A2EA-F93F-44F6-B0E1-7B35FA671DEB}"/>
    <dgm:cxn modelId="{F7764716-45EB-49D8-BC11-8305A2AA8144}" type="presOf" srcId="{3734D706-329D-4C94-91E1-8939575DA705}" destId="{A6A6E4AB-1350-49E6-A745-E19FE1987030}" srcOrd="0" destOrd="0" presId="urn:microsoft.com/office/officeart/2005/8/layout/cycle5"/>
    <dgm:cxn modelId="{3DA19BA4-08C0-4F14-9A05-7808A3C31B55}" type="presOf" srcId="{A512AC42-D15C-4BF1-82F0-6C3904B43FC2}" destId="{1F24A5F0-E8FB-479B-9A9C-7BCB60157CFB}" srcOrd="0" destOrd="0" presId="urn:microsoft.com/office/officeart/2005/8/layout/cycle5"/>
    <dgm:cxn modelId="{47CE5131-11A3-476B-8FEF-465A58DB40D2}" type="presOf" srcId="{D427F0F5-A561-4DAA-B1D7-45B24224BD75}" destId="{F7117E97-9927-42DA-ADA3-BE212EAC9215}" srcOrd="0" destOrd="0" presId="urn:microsoft.com/office/officeart/2005/8/layout/cycle5"/>
    <dgm:cxn modelId="{31C25872-2D61-4CE8-9FAD-7846D11098DC}" srcId="{9E4C63BF-0D48-4F4E-8838-EB0D9D3E2874}" destId="{3315B33C-9984-4830-967B-461AC89ECDC3}" srcOrd="2" destOrd="0" parTransId="{ECC7E268-1A93-4398-8C06-FB80A299A187}" sibTransId="{3734D706-329D-4C94-91E1-8939575DA705}"/>
    <dgm:cxn modelId="{E0146966-36A4-4138-A960-270AD24C7463}" type="presOf" srcId="{39C69CCF-ABEA-4235-B737-4A89500AB0E9}" destId="{6B7E0A0D-EB66-408E-ABF1-CDB93D4C32B6}" srcOrd="0" destOrd="0" presId="urn:microsoft.com/office/officeart/2005/8/layout/cycle5"/>
    <dgm:cxn modelId="{5A02C7C3-25CE-4689-A13F-98282BD25157}" srcId="{9E4C63BF-0D48-4F4E-8838-EB0D9D3E2874}" destId="{A512AC42-D15C-4BF1-82F0-6C3904B43FC2}" srcOrd="1" destOrd="0" parTransId="{724F8905-56B0-48AF-8AE6-267E090FC45D}" sibTransId="{2A8D15A8-38C4-4C8D-AF15-961844443BA6}"/>
    <dgm:cxn modelId="{3780DC37-BC1D-41A8-B7CF-871830C5D7F2}" type="presOf" srcId="{E817F424-3BFA-43B5-AC90-74CBC26ACC7E}" destId="{3C9FF89A-9F12-45D8-A022-E902B69BB206}" srcOrd="0" destOrd="0" presId="urn:microsoft.com/office/officeart/2005/8/layout/cycle5"/>
    <dgm:cxn modelId="{AEDB9244-7A11-4931-9BA0-C6F88FA5E86F}" srcId="{9E4C63BF-0D48-4F4E-8838-EB0D9D3E2874}" destId="{4721933E-E2D6-4ADF-8C76-EF3BBB63AA3F}" srcOrd="0" destOrd="0" parTransId="{35DBC9EA-C1A4-4DFE-8920-4D351B4F6115}" sibTransId="{39C69CCF-ABEA-4235-B737-4A89500AB0E9}"/>
    <dgm:cxn modelId="{283A6646-E7B1-4FAA-822C-A81E57CC4F4E}" type="presOf" srcId="{2A8D15A8-38C4-4C8D-AF15-961844443BA6}" destId="{CF35B9BA-2C1D-446A-BDF2-213792B24BF2}" srcOrd="0" destOrd="0" presId="urn:microsoft.com/office/officeart/2005/8/layout/cycle5"/>
    <dgm:cxn modelId="{4464DE42-9893-4616-873D-8B134D2BF3DD}" type="presOf" srcId="{3315B33C-9984-4830-967B-461AC89ECDC3}" destId="{621EA99C-D568-4E8F-BAFA-04AD01F6565F}" srcOrd="0" destOrd="0" presId="urn:microsoft.com/office/officeart/2005/8/layout/cycle5"/>
    <dgm:cxn modelId="{523FBF5D-B84A-4B1B-9EF7-DE464916816C}" type="presOf" srcId="{F503A2EA-F93F-44F6-B0E1-7B35FA671DEB}" destId="{DCBBB028-2947-4869-8B00-C7BA05DD70A2}" srcOrd="0" destOrd="0" presId="urn:microsoft.com/office/officeart/2005/8/layout/cycle5"/>
    <dgm:cxn modelId="{C0FAB92D-7069-4E18-AFA1-60D2C6886A0B}" type="presOf" srcId="{9E4C63BF-0D48-4F4E-8838-EB0D9D3E2874}" destId="{A37873BF-3030-4E08-A032-7413DA1176EC}" srcOrd="0" destOrd="0" presId="urn:microsoft.com/office/officeart/2005/8/layout/cycle5"/>
    <dgm:cxn modelId="{7A5D1352-F5EA-460E-AFD9-37F50BDEA7FE}" type="presOf" srcId="{4721933E-E2D6-4ADF-8C76-EF3BBB63AA3F}" destId="{6DCB806F-6DF2-4DD8-8DCF-2AA6FDBAAAF6}" srcOrd="0" destOrd="0" presId="urn:microsoft.com/office/officeart/2005/8/layout/cycle5"/>
    <dgm:cxn modelId="{01E58D4C-5401-479D-8465-65D1718E3AED}" type="presParOf" srcId="{A37873BF-3030-4E08-A032-7413DA1176EC}" destId="{6DCB806F-6DF2-4DD8-8DCF-2AA6FDBAAAF6}" srcOrd="0" destOrd="0" presId="urn:microsoft.com/office/officeart/2005/8/layout/cycle5"/>
    <dgm:cxn modelId="{3DE0162F-E327-4613-BCD5-95F9E946C226}" type="presParOf" srcId="{A37873BF-3030-4E08-A032-7413DA1176EC}" destId="{43F84A44-4AC1-46C1-8CF2-28D5B7AF9E4B}" srcOrd="1" destOrd="0" presId="urn:microsoft.com/office/officeart/2005/8/layout/cycle5"/>
    <dgm:cxn modelId="{30542CC0-DC68-43F0-BE53-C525FB0E6317}" type="presParOf" srcId="{A37873BF-3030-4E08-A032-7413DA1176EC}" destId="{6B7E0A0D-EB66-408E-ABF1-CDB93D4C32B6}" srcOrd="2" destOrd="0" presId="urn:microsoft.com/office/officeart/2005/8/layout/cycle5"/>
    <dgm:cxn modelId="{FBA8514C-FEEF-454D-B9C9-01B57F1AD5EA}" type="presParOf" srcId="{A37873BF-3030-4E08-A032-7413DA1176EC}" destId="{1F24A5F0-E8FB-479B-9A9C-7BCB60157CFB}" srcOrd="3" destOrd="0" presId="urn:microsoft.com/office/officeart/2005/8/layout/cycle5"/>
    <dgm:cxn modelId="{498EF7C0-52B6-4A8B-9728-344FE6899789}" type="presParOf" srcId="{A37873BF-3030-4E08-A032-7413DA1176EC}" destId="{2E92FFFA-C382-4572-BDA1-55BD16CA6318}" srcOrd="4" destOrd="0" presId="urn:microsoft.com/office/officeart/2005/8/layout/cycle5"/>
    <dgm:cxn modelId="{4486ABFE-A65C-4C7C-8FEE-8D87CCFA2BE9}" type="presParOf" srcId="{A37873BF-3030-4E08-A032-7413DA1176EC}" destId="{CF35B9BA-2C1D-446A-BDF2-213792B24BF2}" srcOrd="5" destOrd="0" presId="urn:microsoft.com/office/officeart/2005/8/layout/cycle5"/>
    <dgm:cxn modelId="{C7A2A81F-418E-46CB-BC57-562F59D9631F}" type="presParOf" srcId="{A37873BF-3030-4E08-A032-7413DA1176EC}" destId="{621EA99C-D568-4E8F-BAFA-04AD01F6565F}" srcOrd="6" destOrd="0" presId="urn:microsoft.com/office/officeart/2005/8/layout/cycle5"/>
    <dgm:cxn modelId="{D626F070-61D0-4189-8B65-62A281930DD2}" type="presParOf" srcId="{A37873BF-3030-4E08-A032-7413DA1176EC}" destId="{E357A6BC-CFD3-4A9C-9E40-432610779229}" srcOrd="7" destOrd="0" presId="urn:microsoft.com/office/officeart/2005/8/layout/cycle5"/>
    <dgm:cxn modelId="{24A924C0-9AED-4B8A-9F0F-A1421C91E33E}" type="presParOf" srcId="{A37873BF-3030-4E08-A032-7413DA1176EC}" destId="{A6A6E4AB-1350-49E6-A745-E19FE1987030}" srcOrd="8" destOrd="0" presId="urn:microsoft.com/office/officeart/2005/8/layout/cycle5"/>
    <dgm:cxn modelId="{E7B688CB-183A-493A-826A-92C2545503BD}" type="presParOf" srcId="{A37873BF-3030-4E08-A032-7413DA1176EC}" destId="{F7117E97-9927-42DA-ADA3-BE212EAC9215}" srcOrd="9" destOrd="0" presId="urn:microsoft.com/office/officeart/2005/8/layout/cycle5"/>
    <dgm:cxn modelId="{894E64D1-5927-4E4F-9C43-5A4F46C2343E}" type="presParOf" srcId="{A37873BF-3030-4E08-A032-7413DA1176EC}" destId="{9C346289-5374-4B9F-A239-6B77CE8CD6B1}" srcOrd="10" destOrd="0" presId="urn:microsoft.com/office/officeart/2005/8/layout/cycle5"/>
    <dgm:cxn modelId="{64666FD6-1996-437E-8AC4-8ECBECDE9ED0}" type="presParOf" srcId="{A37873BF-3030-4E08-A032-7413DA1176EC}" destId="{DCBBB028-2947-4869-8B00-C7BA05DD70A2}" srcOrd="11" destOrd="0" presId="urn:microsoft.com/office/officeart/2005/8/layout/cycle5"/>
    <dgm:cxn modelId="{E4D21FE9-338F-45A4-8C33-61D585696D57}" type="presParOf" srcId="{A37873BF-3030-4E08-A032-7413DA1176EC}" destId="{C13A19CB-89F2-407E-A945-62F08FA8E3B4}" srcOrd="12" destOrd="0" presId="urn:microsoft.com/office/officeart/2005/8/layout/cycle5"/>
    <dgm:cxn modelId="{D31CD5AB-E0A2-4F02-8B06-BB3EC536697B}" type="presParOf" srcId="{A37873BF-3030-4E08-A032-7413DA1176EC}" destId="{410AC685-1464-434D-99DC-7CB8259EF42C}" srcOrd="13" destOrd="0" presId="urn:microsoft.com/office/officeart/2005/8/layout/cycle5"/>
    <dgm:cxn modelId="{BF77DD2D-1F3A-4327-8B59-FD648308E9B1}" type="presParOf" srcId="{A37873BF-3030-4E08-A032-7413DA1176EC}" destId="{3C9FF89A-9F12-45D8-A022-E902B69BB20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D52B60-B9DA-41F8-AB52-9EDE42798A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7C17D13-4275-4B8C-83EC-22DBD4A3ACB1}">
      <dgm:prSet phldrT="[テキスト]"/>
      <dgm:spPr/>
      <dgm:t>
        <a:bodyPr/>
        <a:lstStyle/>
        <a:p>
          <a:r>
            <a:rPr lang="ja-JP" altLang="en-US" b="1" dirty="0" smtClean="0">
              <a:solidFill>
                <a:schemeClr val="tx1"/>
              </a:solidFill>
            </a:rPr>
            <a:t>同じ仕様で見積もりを取る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85F9B9BE-5667-47BB-AA1A-22FAD97378CB}" type="parTrans" cxnId="{C24B9C73-5540-4F32-BB09-E7A774087551}">
      <dgm:prSet/>
      <dgm:spPr/>
      <dgm:t>
        <a:bodyPr/>
        <a:lstStyle/>
        <a:p>
          <a:endParaRPr kumimoji="1" lang="ja-JP" altLang="en-US"/>
        </a:p>
      </dgm:t>
    </dgm:pt>
    <dgm:pt modelId="{B81D0ACA-6F8E-485C-8CDC-79D7ADACCF65}" type="sibTrans" cxnId="{C24B9C73-5540-4F32-BB09-E7A774087551}">
      <dgm:prSet/>
      <dgm:spPr>
        <a:solidFill>
          <a:srgbClr val="FF0000"/>
        </a:solidFill>
      </dgm:spPr>
      <dgm:t>
        <a:bodyPr/>
        <a:lstStyle/>
        <a:p>
          <a:endParaRPr kumimoji="1" lang="ja-JP" altLang="en-US"/>
        </a:p>
      </dgm:t>
    </dgm:pt>
    <dgm:pt modelId="{B6B73AC4-DBE2-4690-A424-11D7FD02014E}">
      <dgm:prSet phldrT="[テキスト]"/>
      <dgm:spPr/>
      <dgm:t>
        <a:bodyPr/>
        <a:lstStyle/>
        <a:p>
          <a:r>
            <a:rPr lang="ja-JP" altLang="en-US" b="1" dirty="0" smtClean="0">
              <a:solidFill>
                <a:schemeClr val="tx1"/>
              </a:solidFill>
              <a:latin typeface="+mn-ea"/>
              <a:ea typeface="+mn-ea"/>
            </a:rPr>
            <a:t>価格で管理の質は見抜けない</a:t>
          </a:r>
          <a:endParaRPr lang="en-US" altLang="ja-JP" b="1" dirty="0" smtClean="0">
            <a:solidFill>
              <a:schemeClr val="tx1"/>
            </a:solidFill>
            <a:latin typeface="+mn-ea"/>
            <a:ea typeface="+mn-ea"/>
          </a:endParaRPr>
        </a:p>
      </dgm:t>
    </dgm:pt>
    <dgm:pt modelId="{3E55CE7A-039A-4B4C-8372-1FF182749B25}" type="par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C1793761-2C22-4EA4-8937-6BAC708F10B9}" type="sib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EF0194B1-CEAF-429F-BE9F-D76171375391}" type="pres">
      <dgm:prSet presAssocID="{4AD52B60-B9DA-41F8-AB52-9EDE42798A5A}" presName="Name0" presStyleCnt="0">
        <dgm:presLayoutVars>
          <dgm:dir/>
          <dgm:resizeHandles val="exact"/>
        </dgm:presLayoutVars>
      </dgm:prSet>
      <dgm:spPr/>
    </dgm:pt>
    <dgm:pt modelId="{A45E8316-2F30-4288-A2A4-B5C57BAFF9F2}" type="pres">
      <dgm:prSet presAssocID="{37C17D13-4275-4B8C-83EC-22DBD4A3ACB1}" presName="node" presStyleLbl="node1" presStyleIdx="0" presStyleCnt="2" custScaleX="11972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118BE7A-B9DE-472F-A3D7-FBB4CF87A4F9}" type="pres">
      <dgm:prSet presAssocID="{B81D0ACA-6F8E-485C-8CDC-79D7ADACCF65}" presName="sibTrans" presStyleLbl="sibTrans2D1" presStyleIdx="0" presStyleCnt="1" custScaleX="109263" custScaleY="112940"/>
      <dgm:spPr/>
      <dgm:t>
        <a:bodyPr/>
        <a:lstStyle/>
        <a:p>
          <a:endParaRPr kumimoji="1" lang="ja-JP" altLang="en-US"/>
        </a:p>
      </dgm:t>
    </dgm:pt>
    <dgm:pt modelId="{4E34EC01-CDA5-42FA-B9F7-299EDF1B84C7}" type="pres">
      <dgm:prSet presAssocID="{B81D0ACA-6F8E-485C-8CDC-79D7ADACCF65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B949E2FA-0B12-4CA5-AB27-474DAECE4045}" type="pres">
      <dgm:prSet presAssocID="{B6B73AC4-DBE2-4690-A424-11D7FD02014E}" presName="node" presStyleLbl="node1" presStyleIdx="1" presStyleCnt="2" custScaleX="12628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184459A-4E10-436B-A4B4-178F0B7C777C}" srcId="{4AD52B60-B9DA-41F8-AB52-9EDE42798A5A}" destId="{B6B73AC4-DBE2-4690-A424-11D7FD02014E}" srcOrd="1" destOrd="0" parTransId="{3E55CE7A-039A-4B4C-8372-1FF182749B25}" sibTransId="{C1793761-2C22-4EA4-8937-6BAC708F10B9}"/>
    <dgm:cxn modelId="{2EF81F42-2CBC-4C36-A531-538017913219}" type="presOf" srcId="{37C17D13-4275-4B8C-83EC-22DBD4A3ACB1}" destId="{A45E8316-2F30-4288-A2A4-B5C57BAFF9F2}" srcOrd="0" destOrd="0" presId="urn:microsoft.com/office/officeart/2005/8/layout/process1"/>
    <dgm:cxn modelId="{071F81D0-25E3-4F27-BF12-75B8E7A01CF5}" type="presOf" srcId="{B81D0ACA-6F8E-485C-8CDC-79D7ADACCF65}" destId="{1118BE7A-B9DE-472F-A3D7-FBB4CF87A4F9}" srcOrd="0" destOrd="0" presId="urn:microsoft.com/office/officeart/2005/8/layout/process1"/>
    <dgm:cxn modelId="{DF80F894-9DF9-49D1-B604-014912FEDCED}" type="presOf" srcId="{4AD52B60-B9DA-41F8-AB52-9EDE42798A5A}" destId="{EF0194B1-CEAF-429F-BE9F-D76171375391}" srcOrd="0" destOrd="0" presId="urn:microsoft.com/office/officeart/2005/8/layout/process1"/>
    <dgm:cxn modelId="{16C91448-7C3B-4731-82B5-4EAB5B10C36F}" type="presOf" srcId="{B81D0ACA-6F8E-485C-8CDC-79D7ADACCF65}" destId="{4E34EC01-CDA5-42FA-B9F7-299EDF1B84C7}" srcOrd="1" destOrd="0" presId="urn:microsoft.com/office/officeart/2005/8/layout/process1"/>
    <dgm:cxn modelId="{C24B9C73-5540-4F32-BB09-E7A774087551}" srcId="{4AD52B60-B9DA-41F8-AB52-9EDE42798A5A}" destId="{37C17D13-4275-4B8C-83EC-22DBD4A3ACB1}" srcOrd="0" destOrd="0" parTransId="{85F9B9BE-5667-47BB-AA1A-22FAD97378CB}" sibTransId="{B81D0ACA-6F8E-485C-8CDC-79D7ADACCF65}"/>
    <dgm:cxn modelId="{A1616871-9068-4343-BC49-6FC4B97538EE}" type="presOf" srcId="{B6B73AC4-DBE2-4690-A424-11D7FD02014E}" destId="{B949E2FA-0B12-4CA5-AB27-474DAECE4045}" srcOrd="0" destOrd="0" presId="urn:microsoft.com/office/officeart/2005/8/layout/process1"/>
    <dgm:cxn modelId="{E2AF43B8-10B2-4519-8AF5-05E55E245399}" type="presParOf" srcId="{EF0194B1-CEAF-429F-BE9F-D76171375391}" destId="{A45E8316-2F30-4288-A2A4-B5C57BAFF9F2}" srcOrd="0" destOrd="0" presId="urn:microsoft.com/office/officeart/2005/8/layout/process1"/>
    <dgm:cxn modelId="{D0E60F3B-FE93-4980-AF60-1712CDA31648}" type="presParOf" srcId="{EF0194B1-CEAF-429F-BE9F-D76171375391}" destId="{1118BE7A-B9DE-472F-A3D7-FBB4CF87A4F9}" srcOrd="1" destOrd="0" presId="urn:microsoft.com/office/officeart/2005/8/layout/process1"/>
    <dgm:cxn modelId="{CFB9D6F2-C6C2-4ED2-B7CB-DD8149773B8C}" type="presParOf" srcId="{1118BE7A-B9DE-472F-A3D7-FBB4CF87A4F9}" destId="{4E34EC01-CDA5-42FA-B9F7-299EDF1B84C7}" srcOrd="0" destOrd="0" presId="urn:microsoft.com/office/officeart/2005/8/layout/process1"/>
    <dgm:cxn modelId="{9953D039-67FE-4D2B-8DE9-47F5923CF89A}" type="presParOf" srcId="{EF0194B1-CEAF-429F-BE9F-D76171375391}" destId="{B949E2FA-0B12-4CA5-AB27-474DAECE404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D52B60-B9DA-41F8-AB52-9EDE42798A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7C17D13-4275-4B8C-83EC-22DBD4A3ACB1}">
      <dgm:prSet phldrT="[テキスト]" custT="1"/>
      <dgm:spPr/>
      <dgm:t>
        <a:bodyPr/>
        <a:lstStyle/>
        <a:p>
          <a:r>
            <a:rPr lang="ja-JP" altLang="en-US" sz="2400" b="1" dirty="0" smtClean="0">
              <a:solidFill>
                <a:schemeClr val="tx1"/>
              </a:solidFill>
            </a:rPr>
            <a:t>営業マンに惑わされない事</a:t>
          </a:r>
          <a:endParaRPr kumimoji="1" lang="ja-JP" altLang="en-US" sz="2400" b="1" dirty="0">
            <a:solidFill>
              <a:schemeClr val="tx1"/>
            </a:solidFill>
          </a:endParaRPr>
        </a:p>
      </dgm:t>
    </dgm:pt>
    <dgm:pt modelId="{85F9B9BE-5667-47BB-AA1A-22FAD97378CB}" type="parTrans" cxnId="{C24B9C73-5540-4F32-BB09-E7A774087551}">
      <dgm:prSet/>
      <dgm:spPr/>
      <dgm:t>
        <a:bodyPr/>
        <a:lstStyle/>
        <a:p>
          <a:endParaRPr kumimoji="1" lang="ja-JP" altLang="en-US"/>
        </a:p>
      </dgm:t>
    </dgm:pt>
    <dgm:pt modelId="{B81D0ACA-6F8E-485C-8CDC-79D7ADACCF65}" type="sibTrans" cxnId="{C24B9C73-5540-4F32-BB09-E7A774087551}">
      <dgm:prSet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endParaRPr kumimoji="1" lang="ja-JP" altLang="en-US"/>
        </a:p>
      </dgm:t>
    </dgm:pt>
    <dgm:pt modelId="{B6B73AC4-DBE2-4690-A424-11D7FD02014E}">
      <dgm:prSet phldrT="[テキスト]" custT="1"/>
      <dgm:spPr/>
      <dgm:t>
        <a:bodyPr/>
        <a:lstStyle/>
        <a:p>
          <a:r>
            <a:rPr lang="ja-JP" altLang="en-US" sz="2400" b="1" dirty="0" smtClean="0">
              <a:solidFill>
                <a:schemeClr val="tx1"/>
              </a:solidFill>
            </a:rPr>
            <a:t>フロントは別の人</a:t>
          </a:r>
          <a:endParaRPr kumimoji="1" lang="ja-JP" altLang="en-US" sz="2400" b="1" dirty="0">
            <a:solidFill>
              <a:schemeClr val="tx1"/>
            </a:solidFill>
          </a:endParaRPr>
        </a:p>
      </dgm:t>
    </dgm:pt>
    <dgm:pt modelId="{3E55CE7A-039A-4B4C-8372-1FF182749B25}" type="par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C1793761-2C22-4EA4-8937-6BAC708F10B9}" type="sib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EF0194B1-CEAF-429F-BE9F-D76171375391}" type="pres">
      <dgm:prSet presAssocID="{4AD52B60-B9DA-41F8-AB52-9EDE42798A5A}" presName="Name0" presStyleCnt="0">
        <dgm:presLayoutVars>
          <dgm:dir/>
          <dgm:resizeHandles val="exact"/>
        </dgm:presLayoutVars>
      </dgm:prSet>
      <dgm:spPr/>
    </dgm:pt>
    <dgm:pt modelId="{A45E8316-2F30-4288-A2A4-B5C57BAFF9F2}" type="pres">
      <dgm:prSet presAssocID="{37C17D13-4275-4B8C-83EC-22DBD4A3ACB1}" presName="node" presStyleLbl="node1" presStyleIdx="0" presStyleCnt="2" custScaleX="109372" custLinFactNeighborX="-14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118BE7A-B9DE-472F-A3D7-FBB4CF87A4F9}" type="pres">
      <dgm:prSet presAssocID="{B81D0ACA-6F8E-485C-8CDC-79D7ADACCF65}" presName="sibTrans" presStyleLbl="sibTrans2D1" presStyleIdx="0" presStyleCnt="1" custScaleY="111875"/>
      <dgm:spPr/>
      <dgm:t>
        <a:bodyPr/>
        <a:lstStyle/>
        <a:p>
          <a:endParaRPr kumimoji="1" lang="ja-JP" altLang="en-US"/>
        </a:p>
      </dgm:t>
    </dgm:pt>
    <dgm:pt modelId="{4E34EC01-CDA5-42FA-B9F7-299EDF1B84C7}" type="pres">
      <dgm:prSet presAssocID="{B81D0ACA-6F8E-485C-8CDC-79D7ADACCF65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B949E2FA-0B12-4CA5-AB27-474DAECE4045}" type="pres">
      <dgm:prSet presAssocID="{B6B73AC4-DBE2-4690-A424-11D7FD02014E}" presName="node" presStyleLbl="node1" presStyleIdx="1" presStyleCnt="2" custScaleX="11510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F678406-E92B-47C3-9339-35E0F547D5FE}" type="presOf" srcId="{37C17D13-4275-4B8C-83EC-22DBD4A3ACB1}" destId="{A45E8316-2F30-4288-A2A4-B5C57BAFF9F2}" srcOrd="0" destOrd="0" presId="urn:microsoft.com/office/officeart/2005/8/layout/process1"/>
    <dgm:cxn modelId="{DB1E7359-699C-442E-853A-F34000ABEE76}" type="presOf" srcId="{4AD52B60-B9DA-41F8-AB52-9EDE42798A5A}" destId="{EF0194B1-CEAF-429F-BE9F-D76171375391}" srcOrd="0" destOrd="0" presId="urn:microsoft.com/office/officeart/2005/8/layout/process1"/>
    <dgm:cxn modelId="{4184459A-4E10-436B-A4B4-178F0B7C777C}" srcId="{4AD52B60-B9DA-41F8-AB52-9EDE42798A5A}" destId="{B6B73AC4-DBE2-4690-A424-11D7FD02014E}" srcOrd="1" destOrd="0" parTransId="{3E55CE7A-039A-4B4C-8372-1FF182749B25}" sibTransId="{C1793761-2C22-4EA4-8937-6BAC708F10B9}"/>
    <dgm:cxn modelId="{2C54C734-1FE0-47ED-929D-77A61B2A1813}" type="presOf" srcId="{B6B73AC4-DBE2-4690-A424-11D7FD02014E}" destId="{B949E2FA-0B12-4CA5-AB27-474DAECE4045}" srcOrd="0" destOrd="0" presId="urn:microsoft.com/office/officeart/2005/8/layout/process1"/>
    <dgm:cxn modelId="{E4904764-CA30-47A6-84C7-722E6F148D51}" type="presOf" srcId="{B81D0ACA-6F8E-485C-8CDC-79D7ADACCF65}" destId="{1118BE7A-B9DE-472F-A3D7-FBB4CF87A4F9}" srcOrd="0" destOrd="0" presId="urn:microsoft.com/office/officeart/2005/8/layout/process1"/>
    <dgm:cxn modelId="{C24B9C73-5540-4F32-BB09-E7A774087551}" srcId="{4AD52B60-B9DA-41F8-AB52-9EDE42798A5A}" destId="{37C17D13-4275-4B8C-83EC-22DBD4A3ACB1}" srcOrd="0" destOrd="0" parTransId="{85F9B9BE-5667-47BB-AA1A-22FAD97378CB}" sibTransId="{B81D0ACA-6F8E-485C-8CDC-79D7ADACCF65}"/>
    <dgm:cxn modelId="{C3224D6B-81DD-44BA-858B-218E79D987E5}" type="presOf" srcId="{B81D0ACA-6F8E-485C-8CDC-79D7ADACCF65}" destId="{4E34EC01-CDA5-42FA-B9F7-299EDF1B84C7}" srcOrd="1" destOrd="0" presId="urn:microsoft.com/office/officeart/2005/8/layout/process1"/>
    <dgm:cxn modelId="{6A68EA58-6ADC-4600-9D51-86E91B8424A4}" type="presParOf" srcId="{EF0194B1-CEAF-429F-BE9F-D76171375391}" destId="{A45E8316-2F30-4288-A2A4-B5C57BAFF9F2}" srcOrd="0" destOrd="0" presId="urn:microsoft.com/office/officeart/2005/8/layout/process1"/>
    <dgm:cxn modelId="{9BC7C871-BDB3-4484-AC52-BF269D9ADC5B}" type="presParOf" srcId="{EF0194B1-CEAF-429F-BE9F-D76171375391}" destId="{1118BE7A-B9DE-472F-A3D7-FBB4CF87A4F9}" srcOrd="1" destOrd="0" presId="urn:microsoft.com/office/officeart/2005/8/layout/process1"/>
    <dgm:cxn modelId="{ABF6EE43-400E-4E84-A8E5-7E7E52444C0C}" type="presParOf" srcId="{1118BE7A-B9DE-472F-A3D7-FBB4CF87A4F9}" destId="{4E34EC01-CDA5-42FA-B9F7-299EDF1B84C7}" srcOrd="0" destOrd="0" presId="urn:microsoft.com/office/officeart/2005/8/layout/process1"/>
    <dgm:cxn modelId="{6BCF7A82-858B-4EAA-AD7B-945D2366D63D}" type="presParOf" srcId="{EF0194B1-CEAF-429F-BE9F-D76171375391}" destId="{B949E2FA-0B12-4CA5-AB27-474DAECE404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D52B60-B9DA-41F8-AB52-9EDE42798A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7C17D13-4275-4B8C-83EC-22DBD4A3ACB1}">
      <dgm:prSet phldrT="[テキスト]" custT="1"/>
      <dgm:spPr/>
      <dgm:t>
        <a:bodyPr/>
        <a:lstStyle/>
        <a:p>
          <a:r>
            <a:rPr kumimoji="1" lang="ja-JP" altLang="en-US" sz="2400" dirty="0" smtClean="0">
              <a:solidFill>
                <a:schemeClr val="tx1"/>
              </a:solidFill>
            </a:rPr>
            <a:t>各担当物件を案内してもらう</a:t>
          </a:r>
          <a:endParaRPr kumimoji="1" lang="ja-JP" altLang="en-US" sz="2400" dirty="0">
            <a:solidFill>
              <a:schemeClr val="tx1"/>
            </a:solidFill>
          </a:endParaRPr>
        </a:p>
      </dgm:t>
    </dgm:pt>
    <dgm:pt modelId="{85F9B9BE-5667-47BB-AA1A-22FAD97378CB}" type="parTrans" cxnId="{C24B9C73-5540-4F32-BB09-E7A774087551}">
      <dgm:prSet/>
      <dgm:spPr/>
      <dgm:t>
        <a:bodyPr/>
        <a:lstStyle/>
        <a:p>
          <a:endParaRPr kumimoji="1" lang="ja-JP" altLang="en-US"/>
        </a:p>
      </dgm:t>
    </dgm:pt>
    <dgm:pt modelId="{B81D0ACA-6F8E-485C-8CDC-79D7ADACCF65}" type="sibTrans" cxnId="{C24B9C73-5540-4F32-BB09-E7A774087551}">
      <dgm:prSet/>
      <dgm:spPr>
        <a:solidFill>
          <a:srgbClr val="FF0000"/>
        </a:solidFill>
      </dgm:spPr>
      <dgm:t>
        <a:bodyPr/>
        <a:lstStyle/>
        <a:p>
          <a:endParaRPr kumimoji="1" lang="ja-JP" altLang="en-US"/>
        </a:p>
      </dgm:t>
    </dgm:pt>
    <dgm:pt modelId="{B6B73AC4-DBE2-4690-A424-11D7FD02014E}">
      <dgm:prSet phldrT="[テキスト]" custT="1"/>
      <dgm:spPr/>
      <dgm:t>
        <a:bodyPr/>
        <a:lstStyle/>
        <a:p>
          <a:r>
            <a:rPr kumimoji="1" lang="ja-JP" altLang="en-US" sz="2400" dirty="0" smtClean="0">
              <a:solidFill>
                <a:schemeClr val="tx1"/>
              </a:solidFill>
            </a:rPr>
            <a:t>居住者に生の声を聞く</a:t>
          </a:r>
          <a:endParaRPr kumimoji="1" lang="ja-JP" altLang="en-US" sz="2400" dirty="0">
            <a:solidFill>
              <a:schemeClr val="tx1"/>
            </a:solidFill>
          </a:endParaRPr>
        </a:p>
      </dgm:t>
    </dgm:pt>
    <dgm:pt modelId="{3E55CE7A-039A-4B4C-8372-1FF182749B25}" type="par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C1793761-2C22-4EA4-8937-6BAC708F10B9}" type="sibTrans" cxnId="{4184459A-4E10-436B-A4B4-178F0B7C777C}">
      <dgm:prSet/>
      <dgm:spPr/>
      <dgm:t>
        <a:bodyPr/>
        <a:lstStyle/>
        <a:p>
          <a:endParaRPr kumimoji="1" lang="ja-JP" altLang="en-US"/>
        </a:p>
      </dgm:t>
    </dgm:pt>
    <dgm:pt modelId="{EF0194B1-CEAF-429F-BE9F-D76171375391}" type="pres">
      <dgm:prSet presAssocID="{4AD52B60-B9DA-41F8-AB52-9EDE42798A5A}" presName="Name0" presStyleCnt="0">
        <dgm:presLayoutVars>
          <dgm:dir/>
          <dgm:resizeHandles val="exact"/>
        </dgm:presLayoutVars>
      </dgm:prSet>
      <dgm:spPr/>
    </dgm:pt>
    <dgm:pt modelId="{A45E8316-2F30-4288-A2A4-B5C57BAFF9F2}" type="pres">
      <dgm:prSet presAssocID="{37C17D13-4275-4B8C-83EC-22DBD4A3ACB1}" presName="node" presStyleLbl="node1" presStyleIdx="0" presStyleCnt="2" custScaleX="994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118BE7A-B9DE-472F-A3D7-FBB4CF87A4F9}" type="pres">
      <dgm:prSet presAssocID="{B81D0ACA-6F8E-485C-8CDC-79D7ADACCF65}" presName="sibTrans" presStyleLbl="sibTrans2D1" presStyleIdx="0" presStyleCnt="1" custScaleX="92440" custScaleY="104580" custLinFactNeighborX="10785" custLinFactNeighborY="0"/>
      <dgm:spPr/>
      <dgm:t>
        <a:bodyPr/>
        <a:lstStyle/>
        <a:p>
          <a:endParaRPr kumimoji="1" lang="ja-JP" altLang="en-US"/>
        </a:p>
      </dgm:t>
    </dgm:pt>
    <dgm:pt modelId="{4E34EC01-CDA5-42FA-B9F7-299EDF1B84C7}" type="pres">
      <dgm:prSet presAssocID="{B81D0ACA-6F8E-485C-8CDC-79D7ADACCF65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B949E2FA-0B12-4CA5-AB27-474DAECE4045}" type="pres">
      <dgm:prSet presAssocID="{B6B73AC4-DBE2-4690-A424-11D7FD02014E}" presName="node" presStyleLbl="node1" presStyleIdx="1" presStyleCnt="2" custScaleX="10760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F61790C-D66F-4CC4-9EFA-755AD58C3F93}" type="presOf" srcId="{4AD52B60-B9DA-41F8-AB52-9EDE42798A5A}" destId="{EF0194B1-CEAF-429F-BE9F-D76171375391}" srcOrd="0" destOrd="0" presId="urn:microsoft.com/office/officeart/2005/8/layout/process1"/>
    <dgm:cxn modelId="{7B941453-0E02-46C7-A6B9-7F907B5DDD80}" type="presOf" srcId="{B81D0ACA-6F8E-485C-8CDC-79D7ADACCF65}" destId="{1118BE7A-B9DE-472F-A3D7-FBB4CF87A4F9}" srcOrd="0" destOrd="0" presId="urn:microsoft.com/office/officeart/2005/8/layout/process1"/>
    <dgm:cxn modelId="{4184459A-4E10-436B-A4B4-178F0B7C777C}" srcId="{4AD52B60-B9DA-41F8-AB52-9EDE42798A5A}" destId="{B6B73AC4-DBE2-4690-A424-11D7FD02014E}" srcOrd="1" destOrd="0" parTransId="{3E55CE7A-039A-4B4C-8372-1FF182749B25}" sibTransId="{C1793761-2C22-4EA4-8937-6BAC708F10B9}"/>
    <dgm:cxn modelId="{82AE9C62-706E-4E70-8910-51585ED5E660}" type="presOf" srcId="{B6B73AC4-DBE2-4690-A424-11D7FD02014E}" destId="{B949E2FA-0B12-4CA5-AB27-474DAECE4045}" srcOrd="0" destOrd="0" presId="urn:microsoft.com/office/officeart/2005/8/layout/process1"/>
    <dgm:cxn modelId="{C24B9C73-5540-4F32-BB09-E7A774087551}" srcId="{4AD52B60-B9DA-41F8-AB52-9EDE42798A5A}" destId="{37C17D13-4275-4B8C-83EC-22DBD4A3ACB1}" srcOrd="0" destOrd="0" parTransId="{85F9B9BE-5667-47BB-AA1A-22FAD97378CB}" sibTransId="{B81D0ACA-6F8E-485C-8CDC-79D7ADACCF65}"/>
    <dgm:cxn modelId="{C469FBF0-C843-4EB7-94B4-FD15CBAD68C0}" type="presOf" srcId="{B81D0ACA-6F8E-485C-8CDC-79D7ADACCF65}" destId="{4E34EC01-CDA5-42FA-B9F7-299EDF1B84C7}" srcOrd="1" destOrd="0" presId="urn:microsoft.com/office/officeart/2005/8/layout/process1"/>
    <dgm:cxn modelId="{8A467D75-B326-47A6-8EAB-84171BD878B6}" type="presOf" srcId="{37C17D13-4275-4B8C-83EC-22DBD4A3ACB1}" destId="{A45E8316-2F30-4288-A2A4-B5C57BAFF9F2}" srcOrd="0" destOrd="0" presId="urn:microsoft.com/office/officeart/2005/8/layout/process1"/>
    <dgm:cxn modelId="{BFAABE54-A727-4A5F-9CF2-94C8BE9ADB31}" type="presParOf" srcId="{EF0194B1-CEAF-429F-BE9F-D76171375391}" destId="{A45E8316-2F30-4288-A2A4-B5C57BAFF9F2}" srcOrd="0" destOrd="0" presId="urn:microsoft.com/office/officeart/2005/8/layout/process1"/>
    <dgm:cxn modelId="{F9E343D1-604B-4D3B-8693-4EB66EA88F0C}" type="presParOf" srcId="{EF0194B1-CEAF-429F-BE9F-D76171375391}" destId="{1118BE7A-B9DE-472F-A3D7-FBB4CF87A4F9}" srcOrd="1" destOrd="0" presId="urn:microsoft.com/office/officeart/2005/8/layout/process1"/>
    <dgm:cxn modelId="{A03FA1BC-86AC-431F-8B70-39EA65A4DE66}" type="presParOf" srcId="{1118BE7A-B9DE-472F-A3D7-FBB4CF87A4F9}" destId="{4E34EC01-CDA5-42FA-B9F7-299EDF1B84C7}" srcOrd="0" destOrd="0" presId="urn:microsoft.com/office/officeart/2005/8/layout/process1"/>
    <dgm:cxn modelId="{8856FC8D-0B34-4914-BA61-114F1B90CB24}" type="presParOf" srcId="{EF0194B1-CEAF-429F-BE9F-D76171375391}" destId="{B949E2FA-0B12-4CA5-AB27-474DAECE404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14331-F429-4369-AB40-70A5D5605C23}">
      <dsp:nvSpPr>
        <dsp:cNvPr id="0" name=""/>
        <dsp:cNvSpPr/>
      </dsp:nvSpPr>
      <dsp:spPr>
        <a:xfrm>
          <a:off x="-247649" y="0"/>
          <a:ext cx="6603996" cy="13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kern="1200" dirty="0" smtClean="0">
              <a:solidFill>
                <a:schemeClr val="tx1"/>
              </a:solidFill>
            </a:rPr>
            <a:t>マンション管理の主体は管理組合　　　　　　　　執行機関は理事会</a:t>
          </a:r>
          <a:endParaRPr kumimoji="1" lang="ja-JP" altLang="en-US" sz="2600" kern="1200" dirty="0">
            <a:solidFill>
              <a:schemeClr val="tx1"/>
            </a:solidFill>
          </a:endParaRPr>
        </a:p>
      </dsp:txBody>
      <dsp:txXfrm>
        <a:off x="-208964" y="38685"/>
        <a:ext cx="4940890" cy="1243430"/>
      </dsp:txXfrm>
    </dsp:sp>
    <dsp:sp modelId="{843BB092-9B28-4209-A382-4F7C0700BF98}">
      <dsp:nvSpPr>
        <dsp:cNvPr id="0" name=""/>
        <dsp:cNvSpPr/>
      </dsp:nvSpPr>
      <dsp:spPr>
        <a:xfrm>
          <a:off x="247650" y="1540933"/>
          <a:ext cx="6603996" cy="13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kern="1200" dirty="0" smtClean="0">
              <a:solidFill>
                <a:schemeClr val="tx1"/>
              </a:solidFill>
            </a:rPr>
            <a:t>管理組合役員が管理業務に専念するのは、事実上困難</a:t>
          </a:r>
          <a:endParaRPr kumimoji="1" lang="ja-JP" altLang="en-US" sz="2600" kern="1200" dirty="0">
            <a:solidFill>
              <a:schemeClr val="tx1"/>
            </a:solidFill>
          </a:endParaRPr>
        </a:p>
      </dsp:txBody>
      <dsp:txXfrm>
        <a:off x="286335" y="1579618"/>
        <a:ext cx="4933898" cy="1243430"/>
      </dsp:txXfrm>
    </dsp:sp>
    <dsp:sp modelId="{A09B2165-1EFB-4FE0-A5F3-F5A9E8290096}">
      <dsp:nvSpPr>
        <dsp:cNvPr id="0" name=""/>
        <dsp:cNvSpPr/>
      </dsp:nvSpPr>
      <dsp:spPr>
        <a:xfrm>
          <a:off x="1238249" y="3081866"/>
          <a:ext cx="5613400" cy="13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kern="1200" dirty="0" smtClean="0">
              <a:solidFill>
                <a:schemeClr val="tx1"/>
              </a:solidFill>
            </a:rPr>
            <a:t>管理会社が管理業務を代行　専門性、継続性、確実性</a:t>
          </a:r>
          <a:endParaRPr kumimoji="1" lang="ja-JP" altLang="en-US" sz="2600" kern="1200" dirty="0">
            <a:solidFill>
              <a:schemeClr val="tx1"/>
            </a:solidFill>
          </a:endParaRPr>
        </a:p>
      </dsp:txBody>
      <dsp:txXfrm>
        <a:off x="1276934" y="3120551"/>
        <a:ext cx="4182209" cy="1243430"/>
      </dsp:txXfrm>
    </dsp:sp>
    <dsp:sp modelId="{F06C8527-C1B3-48E8-A46E-0593B651ECE0}">
      <dsp:nvSpPr>
        <dsp:cNvPr id="0" name=""/>
        <dsp:cNvSpPr/>
      </dsp:nvSpPr>
      <dsp:spPr>
        <a:xfrm>
          <a:off x="5136535" y="1038772"/>
          <a:ext cx="858520" cy="858520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kern="1200"/>
        </a:p>
      </dsp:txBody>
      <dsp:txXfrm>
        <a:off x="5329702" y="1038772"/>
        <a:ext cx="472186" cy="646036"/>
      </dsp:txXfrm>
    </dsp:sp>
    <dsp:sp modelId="{2836B830-C795-471A-8AF1-19606FE71D2E}">
      <dsp:nvSpPr>
        <dsp:cNvPr id="0" name=""/>
        <dsp:cNvSpPr/>
      </dsp:nvSpPr>
      <dsp:spPr>
        <a:xfrm>
          <a:off x="5497829" y="2533734"/>
          <a:ext cx="858520" cy="858520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kern="1200"/>
        </a:p>
      </dsp:txBody>
      <dsp:txXfrm>
        <a:off x="5690996" y="2533734"/>
        <a:ext cx="472186" cy="6460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8316-2F30-4288-A2A4-B5C57BAFF9F2}">
      <dsp:nvSpPr>
        <dsp:cNvPr id="0" name=""/>
        <dsp:cNvSpPr/>
      </dsp:nvSpPr>
      <dsp:spPr>
        <a:xfrm>
          <a:off x="1359" y="0"/>
          <a:ext cx="3126838" cy="808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300" kern="1200" dirty="0" smtClean="0">
              <a:solidFill>
                <a:schemeClr val="tx1"/>
              </a:solidFill>
            </a:rPr>
            <a:t>プレゼンを実施</a:t>
          </a:r>
          <a:endParaRPr kumimoji="1" lang="ja-JP" altLang="en-US" sz="3300" kern="1200" dirty="0">
            <a:solidFill>
              <a:schemeClr val="tx1"/>
            </a:solidFill>
          </a:endParaRPr>
        </a:p>
      </dsp:txBody>
      <dsp:txXfrm>
        <a:off x="25031" y="23672"/>
        <a:ext cx="3079494" cy="760878"/>
      </dsp:txXfrm>
    </dsp:sp>
    <dsp:sp modelId="{1118BE7A-B9DE-472F-A3D7-FBB4CF87A4F9}">
      <dsp:nvSpPr>
        <dsp:cNvPr id="0" name=""/>
        <dsp:cNvSpPr/>
      </dsp:nvSpPr>
      <dsp:spPr>
        <a:xfrm>
          <a:off x="3405875" y="-2"/>
          <a:ext cx="662889" cy="77545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700" kern="1200"/>
        </a:p>
      </dsp:txBody>
      <dsp:txXfrm>
        <a:off x="3405875" y="155089"/>
        <a:ext cx="464022" cy="465273"/>
      </dsp:txXfrm>
    </dsp:sp>
    <dsp:sp modelId="{B949E2FA-0B12-4CA5-AB27-474DAECE4045}">
      <dsp:nvSpPr>
        <dsp:cNvPr id="0" name=""/>
        <dsp:cNvSpPr/>
      </dsp:nvSpPr>
      <dsp:spPr>
        <a:xfrm>
          <a:off x="4378933" y="0"/>
          <a:ext cx="3335086" cy="808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>
              <a:solidFill>
                <a:schemeClr val="tx1"/>
              </a:solidFill>
            </a:rPr>
            <a:t>真剣度の判定</a:t>
          </a:r>
          <a:endParaRPr kumimoji="1" lang="ja-JP" altLang="en-US" sz="3300" kern="1200" dirty="0">
            <a:solidFill>
              <a:schemeClr val="tx1"/>
            </a:solidFill>
          </a:endParaRPr>
        </a:p>
      </dsp:txBody>
      <dsp:txXfrm>
        <a:off x="4402605" y="23672"/>
        <a:ext cx="3287742" cy="7608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8316-2F30-4288-A2A4-B5C57BAFF9F2}">
      <dsp:nvSpPr>
        <dsp:cNvPr id="0" name=""/>
        <dsp:cNvSpPr/>
      </dsp:nvSpPr>
      <dsp:spPr>
        <a:xfrm>
          <a:off x="7569" y="0"/>
          <a:ext cx="3100551" cy="808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>
              <a:solidFill>
                <a:schemeClr val="tx1"/>
              </a:solidFill>
            </a:rPr>
            <a:t>専門家に同席してもらう</a:t>
          </a:r>
          <a:endParaRPr kumimoji="1" lang="ja-JP" altLang="en-US" sz="2400" kern="1200" dirty="0">
            <a:solidFill>
              <a:schemeClr val="tx1"/>
            </a:solidFill>
          </a:endParaRPr>
        </a:p>
      </dsp:txBody>
      <dsp:txXfrm>
        <a:off x="31241" y="23672"/>
        <a:ext cx="3053207" cy="760878"/>
      </dsp:txXfrm>
    </dsp:sp>
    <dsp:sp modelId="{1118BE7A-B9DE-472F-A3D7-FBB4CF87A4F9}">
      <dsp:nvSpPr>
        <dsp:cNvPr id="0" name=""/>
        <dsp:cNvSpPr/>
      </dsp:nvSpPr>
      <dsp:spPr>
        <a:xfrm>
          <a:off x="3515969" y="-2"/>
          <a:ext cx="610701" cy="80822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400" kern="1200"/>
        </a:p>
      </dsp:txBody>
      <dsp:txXfrm>
        <a:off x="3515969" y="161643"/>
        <a:ext cx="427491" cy="484937"/>
      </dsp:txXfrm>
    </dsp:sp>
    <dsp:sp modelId="{B949E2FA-0B12-4CA5-AB27-474DAECE4045}">
      <dsp:nvSpPr>
        <dsp:cNvPr id="0" name=""/>
        <dsp:cNvSpPr/>
      </dsp:nvSpPr>
      <dsp:spPr>
        <a:xfrm>
          <a:off x="4354624" y="0"/>
          <a:ext cx="3353186" cy="808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>
              <a:solidFill>
                <a:schemeClr val="tx1"/>
              </a:solidFill>
            </a:rPr>
            <a:t>助言を参考にする</a:t>
          </a:r>
          <a:endParaRPr kumimoji="1" lang="ja-JP" altLang="en-US" sz="2400" kern="1200" dirty="0">
            <a:solidFill>
              <a:schemeClr val="tx1"/>
            </a:solidFill>
          </a:endParaRPr>
        </a:p>
      </dsp:txBody>
      <dsp:txXfrm>
        <a:off x="4378296" y="23672"/>
        <a:ext cx="3305842" cy="7608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55798-5793-4EDB-8AF9-7E44D7C984AD}">
      <dsp:nvSpPr>
        <dsp:cNvPr id="0" name=""/>
        <dsp:cNvSpPr/>
      </dsp:nvSpPr>
      <dsp:spPr>
        <a:xfrm rot="5400000">
          <a:off x="-162600" y="183169"/>
          <a:ext cx="1084001" cy="7588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800" b="1" kern="1200" dirty="0" smtClean="0">
              <a:solidFill>
                <a:schemeClr val="tx1"/>
              </a:solidFill>
            </a:rPr>
            <a:t>問題点の洗い出し</a:t>
          </a:r>
          <a:endParaRPr kumimoji="1" lang="ja-JP" altLang="en-US" sz="800" b="1" kern="1200" dirty="0">
            <a:solidFill>
              <a:schemeClr val="tx1"/>
            </a:solidFill>
          </a:endParaRPr>
        </a:p>
      </dsp:txBody>
      <dsp:txXfrm rot="-5400000">
        <a:off x="1" y="399970"/>
        <a:ext cx="758801" cy="325200"/>
      </dsp:txXfrm>
    </dsp:sp>
    <dsp:sp modelId="{73AC1E99-AD87-4995-92C6-D39A0276CECD}">
      <dsp:nvSpPr>
        <dsp:cNvPr id="0" name=""/>
        <dsp:cNvSpPr/>
      </dsp:nvSpPr>
      <dsp:spPr>
        <a:xfrm rot="5400000">
          <a:off x="2075593" y="-1296222"/>
          <a:ext cx="704601" cy="3338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/>
            <a:t>変更理由</a:t>
          </a:r>
          <a:endParaRPr kumimoji="1" lang="ja-JP" alt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b="1" kern="1200" dirty="0" smtClean="0"/>
            <a:t>改善は出来ないか</a:t>
          </a:r>
          <a:endParaRPr kumimoji="1" lang="ja-JP" altLang="en-US" sz="1800" b="1" kern="1200" dirty="0"/>
        </a:p>
      </dsp:txBody>
      <dsp:txXfrm rot="-5400000">
        <a:off x="758801" y="54966"/>
        <a:ext cx="3303789" cy="635809"/>
      </dsp:txXfrm>
    </dsp:sp>
    <dsp:sp modelId="{CB53E41D-C467-4026-AC7A-FD94E7EA9E5A}">
      <dsp:nvSpPr>
        <dsp:cNvPr id="0" name=""/>
        <dsp:cNvSpPr/>
      </dsp:nvSpPr>
      <dsp:spPr>
        <a:xfrm rot="5400000">
          <a:off x="-162600" y="1149060"/>
          <a:ext cx="1084001" cy="7588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800" b="1" kern="1200" dirty="0" smtClean="0">
              <a:solidFill>
                <a:schemeClr val="tx1"/>
              </a:solidFill>
            </a:rPr>
            <a:t>管理会社への見積り依頼</a:t>
          </a:r>
          <a:endParaRPr kumimoji="1" lang="ja-JP" altLang="en-US" sz="800" b="1" kern="1200" dirty="0">
            <a:solidFill>
              <a:schemeClr val="tx1"/>
            </a:solidFill>
          </a:endParaRPr>
        </a:p>
      </dsp:txBody>
      <dsp:txXfrm rot="-5400000">
        <a:off x="1" y="1365861"/>
        <a:ext cx="758801" cy="325200"/>
      </dsp:txXfrm>
    </dsp:sp>
    <dsp:sp modelId="{1A23B020-5EBE-4CFA-A509-827371EAB865}">
      <dsp:nvSpPr>
        <dsp:cNvPr id="0" name=""/>
        <dsp:cNvSpPr/>
      </dsp:nvSpPr>
      <dsp:spPr>
        <a:xfrm rot="5400000">
          <a:off x="2075593" y="-330331"/>
          <a:ext cx="704601" cy="3338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/>
            <a:t>現地調査、数社</a:t>
          </a:r>
          <a:endParaRPr kumimoji="1" lang="ja-JP" alt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b="1" kern="1200" dirty="0" smtClean="0"/>
            <a:t>仕様書の提示</a:t>
          </a:r>
          <a:endParaRPr kumimoji="1" lang="ja-JP" altLang="en-US" sz="1800" b="1" kern="1200" dirty="0"/>
        </a:p>
      </dsp:txBody>
      <dsp:txXfrm rot="-5400000">
        <a:off x="758801" y="1020857"/>
        <a:ext cx="3303789" cy="635809"/>
      </dsp:txXfrm>
    </dsp:sp>
    <dsp:sp modelId="{85E15AD1-F774-4B2C-A48E-BED377C5D4C3}">
      <dsp:nvSpPr>
        <dsp:cNvPr id="0" name=""/>
        <dsp:cNvSpPr/>
      </dsp:nvSpPr>
      <dsp:spPr>
        <a:xfrm rot="5400000">
          <a:off x="-162600" y="2237584"/>
          <a:ext cx="1084001" cy="7588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800" b="1" kern="1200" dirty="0" smtClean="0">
              <a:solidFill>
                <a:schemeClr val="tx1"/>
              </a:solidFill>
            </a:rPr>
            <a:t>理事会による管理会社の選考</a:t>
          </a:r>
          <a:endParaRPr kumimoji="1" lang="ja-JP" altLang="en-US" sz="800" b="1" kern="1200" dirty="0">
            <a:solidFill>
              <a:schemeClr val="tx1"/>
            </a:solidFill>
          </a:endParaRPr>
        </a:p>
      </dsp:txBody>
      <dsp:txXfrm rot="-5400000">
        <a:off x="1" y="2454385"/>
        <a:ext cx="758801" cy="325200"/>
      </dsp:txXfrm>
    </dsp:sp>
    <dsp:sp modelId="{7BAFD841-67E9-45F9-9BF8-F97D32B3F33E}">
      <dsp:nvSpPr>
        <dsp:cNvPr id="0" name=""/>
        <dsp:cNvSpPr/>
      </dsp:nvSpPr>
      <dsp:spPr>
        <a:xfrm rot="5400000">
          <a:off x="1952961" y="758191"/>
          <a:ext cx="949865" cy="3338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b="1" kern="1200" dirty="0" smtClean="0"/>
            <a:t>現管理会社との比較</a:t>
          </a:r>
          <a:endParaRPr kumimoji="1" lang="ja-JP" alt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b="1" kern="1200" dirty="0" smtClean="0"/>
            <a:t>プレゼン</a:t>
          </a:r>
          <a:endParaRPr kumimoji="1" lang="ja-JP" alt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b="1" kern="1200" dirty="0" smtClean="0"/>
            <a:t>問題解決策</a:t>
          </a:r>
          <a:endParaRPr kumimoji="1" lang="ja-JP" altLang="en-US" sz="1800" b="1" kern="1200" dirty="0"/>
        </a:p>
      </dsp:txBody>
      <dsp:txXfrm rot="-5400000">
        <a:off x="758802" y="1998720"/>
        <a:ext cx="3291816" cy="857127"/>
      </dsp:txXfrm>
    </dsp:sp>
    <dsp:sp modelId="{41E51995-65A5-4333-9093-9F46DEB519E8}">
      <dsp:nvSpPr>
        <dsp:cNvPr id="0" name=""/>
        <dsp:cNvSpPr/>
      </dsp:nvSpPr>
      <dsp:spPr>
        <a:xfrm rot="5400000">
          <a:off x="-162600" y="3203475"/>
          <a:ext cx="1084001" cy="7588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800" b="1" kern="1200" dirty="0" smtClean="0">
              <a:solidFill>
                <a:schemeClr val="tx1"/>
              </a:solidFill>
            </a:rPr>
            <a:t>住民説明会</a:t>
          </a:r>
          <a:endParaRPr kumimoji="1" lang="ja-JP" altLang="en-US" sz="800" b="1" kern="1200" dirty="0">
            <a:solidFill>
              <a:schemeClr val="tx1"/>
            </a:solidFill>
          </a:endParaRPr>
        </a:p>
      </dsp:txBody>
      <dsp:txXfrm rot="-5400000">
        <a:off x="1" y="3420276"/>
        <a:ext cx="758801" cy="325200"/>
      </dsp:txXfrm>
    </dsp:sp>
    <dsp:sp modelId="{A6760989-10D4-49D6-BDEC-316EEFBA0DC1}">
      <dsp:nvSpPr>
        <dsp:cNvPr id="0" name=""/>
        <dsp:cNvSpPr/>
      </dsp:nvSpPr>
      <dsp:spPr>
        <a:xfrm rot="5400000">
          <a:off x="2075593" y="1724082"/>
          <a:ext cx="704601" cy="3338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b="1" kern="1200" dirty="0" smtClean="0"/>
            <a:t>選考した管理会社から説明</a:t>
          </a:r>
          <a:endParaRPr kumimoji="1" lang="ja-JP" alt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b="1" kern="1200" dirty="0" smtClean="0"/>
            <a:t>組合員の反応</a:t>
          </a:r>
          <a:endParaRPr kumimoji="1" lang="ja-JP" altLang="en-US" sz="1800" b="1" kern="1200" dirty="0"/>
        </a:p>
      </dsp:txBody>
      <dsp:txXfrm rot="-5400000">
        <a:off x="758801" y="3075270"/>
        <a:ext cx="3303789" cy="635809"/>
      </dsp:txXfrm>
    </dsp:sp>
    <dsp:sp modelId="{9AC7BF5D-5226-4914-BDBD-9E4DDCA2401E}">
      <dsp:nvSpPr>
        <dsp:cNvPr id="0" name=""/>
        <dsp:cNvSpPr/>
      </dsp:nvSpPr>
      <dsp:spPr>
        <a:xfrm rot="5400000">
          <a:off x="-162600" y="4169365"/>
          <a:ext cx="1084001" cy="7588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800" b="1" kern="1200" dirty="0" smtClean="0">
              <a:solidFill>
                <a:schemeClr val="tx1"/>
              </a:solidFill>
            </a:rPr>
            <a:t>理事会にて方針決議</a:t>
          </a:r>
          <a:endParaRPr kumimoji="1" lang="ja-JP" altLang="en-US" sz="800" b="1" kern="1200" dirty="0">
            <a:solidFill>
              <a:schemeClr val="tx1"/>
            </a:solidFill>
          </a:endParaRPr>
        </a:p>
      </dsp:txBody>
      <dsp:txXfrm rot="-5400000">
        <a:off x="1" y="4386166"/>
        <a:ext cx="758801" cy="325200"/>
      </dsp:txXfrm>
    </dsp:sp>
    <dsp:sp modelId="{8773E281-3071-4FE8-8CCE-E88DDCD7C2F5}">
      <dsp:nvSpPr>
        <dsp:cNvPr id="0" name=""/>
        <dsp:cNvSpPr/>
      </dsp:nvSpPr>
      <dsp:spPr>
        <a:xfrm rot="5400000">
          <a:off x="2075593" y="2689973"/>
          <a:ext cx="704601" cy="3338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b="1" kern="1200" dirty="0" smtClean="0"/>
            <a:t>組合員の意見を踏まえ総会決議事項を決定</a:t>
          </a:r>
          <a:endParaRPr kumimoji="1" lang="ja-JP" altLang="en-US" sz="1800" b="1" kern="1200" dirty="0"/>
        </a:p>
      </dsp:txBody>
      <dsp:txXfrm rot="-5400000">
        <a:off x="758801" y="4041161"/>
        <a:ext cx="3303789" cy="6358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1B13E-F9EC-4ED8-AACE-A990F271BD16}">
      <dsp:nvSpPr>
        <dsp:cNvPr id="0" name=""/>
        <dsp:cNvSpPr/>
      </dsp:nvSpPr>
      <dsp:spPr>
        <a:xfrm rot="5400000">
          <a:off x="-199253" y="204788"/>
          <a:ext cx="1328354" cy="929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b="1" kern="1200" dirty="0" smtClean="0">
              <a:solidFill>
                <a:schemeClr val="tx1"/>
              </a:solidFill>
            </a:rPr>
            <a:t>総会（定期・臨時）開催</a:t>
          </a:r>
          <a:endParaRPr kumimoji="1" lang="ja-JP" altLang="en-US" sz="1200" b="1" kern="1200" dirty="0">
            <a:solidFill>
              <a:schemeClr val="tx1"/>
            </a:solidFill>
          </a:endParaRPr>
        </a:p>
      </dsp:txBody>
      <dsp:txXfrm rot="-5400000">
        <a:off x="1" y="470459"/>
        <a:ext cx="929847" cy="398507"/>
      </dsp:txXfrm>
    </dsp:sp>
    <dsp:sp modelId="{4F6600EA-66A5-4B4A-A772-04E21F879741}">
      <dsp:nvSpPr>
        <dsp:cNvPr id="0" name=""/>
        <dsp:cNvSpPr/>
      </dsp:nvSpPr>
      <dsp:spPr>
        <a:xfrm rot="5400000">
          <a:off x="2066608" y="-1131225"/>
          <a:ext cx="863430" cy="3136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/>
            <a:t>重要事項説明会</a:t>
          </a:r>
          <a:endParaRPr kumimoji="1" lang="ja-JP" alt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/>
            <a:t>過半数の賛成で可決</a:t>
          </a:r>
          <a:endParaRPr kumimoji="1" lang="ja-JP" altLang="en-US" sz="1800" b="1" kern="1200" dirty="0"/>
        </a:p>
      </dsp:txBody>
      <dsp:txXfrm rot="-5400000">
        <a:off x="929848" y="47684"/>
        <a:ext cx="3094802" cy="779132"/>
      </dsp:txXfrm>
    </dsp:sp>
    <dsp:sp modelId="{F00057A7-33B2-4EDE-96D3-9E45DBDE96CF}">
      <dsp:nvSpPr>
        <dsp:cNvPr id="0" name=""/>
        <dsp:cNvSpPr/>
      </dsp:nvSpPr>
      <dsp:spPr>
        <a:xfrm rot="5400000">
          <a:off x="-199253" y="1387333"/>
          <a:ext cx="1328354" cy="929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b="1" kern="1200" dirty="0" smtClean="0">
              <a:solidFill>
                <a:schemeClr val="tx1"/>
              </a:solidFill>
            </a:rPr>
            <a:t>解約通知</a:t>
          </a:r>
          <a:endParaRPr kumimoji="1" lang="ja-JP" altLang="en-US" sz="1200" b="1" kern="1200" dirty="0">
            <a:solidFill>
              <a:schemeClr val="tx1"/>
            </a:solidFill>
          </a:endParaRPr>
        </a:p>
      </dsp:txBody>
      <dsp:txXfrm rot="-5400000">
        <a:off x="1" y="1653004"/>
        <a:ext cx="929847" cy="398507"/>
      </dsp:txXfrm>
    </dsp:sp>
    <dsp:sp modelId="{9C34D715-E149-49F5-8C2D-AB5C4885FEA0}">
      <dsp:nvSpPr>
        <dsp:cNvPr id="0" name=""/>
        <dsp:cNvSpPr/>
      </dsp:nvSpPr>
      <dsp:spPr>
        <a:xfrm rot="5400000">
          <a:off x="2066608" y="51319"/>
          <a:ext cx="863430" cy="3136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/>
            <a:t>現行の管理会社通知</a:t>
          </a:r>
          <a:endParaRPr kumimoji="1" lang="ja-JP" alt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/>
            <a:t>３ヶ月前通知</a:t>
          </a:r>
          <a:endParaRPr kumimoji="1" lang="ja-JP" altLang="en-US" sz="1800" b="1" kern="1200" dirty="0"/>
        </a:p>
      </dsp:txBody>
      <dsp:txXfrm rot="-5400000">
        <a:off x="929848" y="1230229"/>
        <a:ext cx="3094802" cy="779132"/>
      </dsp:txXfrm>
    </dsp:sp>
    <dsp:sp modelId="{AA4D0E61-85EA-4DE0-92AD-BA801E711ED3}">
      <dsp:nvSpPr>
        <dsp:cNvPr id="0" name=""/>
        <dsp:cNvSpPr/>
      </dsp:nvSpPr>
      <dsp:spPr>
        <a:xfrm rot="5400000">
          <a:off x="-199253" y="2569877"/>
          <a:ext cx="1328354" cy="929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b="1" kern="1200" dirty="0" smtClean="0">
              <a:solidFill>
                <a:schemeClr val="tx1"/>
              </a:solidFill>
            </a:rPr>
            <a:t>引継</a:t>
          </a:r>
          <a:endParaRPr kumimoji="1" lang="ja-JP" altLang="en-US" sz="1200" b="1" kern="1200" dirty="0">
            <a:solidFill>
              <a:schemeClr val="tx1"/>
            </a:solidFill>
          </a:endParaRPr>
        </a:p>
      </dsp:txBody>
      <dsp:txXfrm rot="-5400000">
        <a:off x="1" y="2835548"/>
        <a:ext cx="929847" cy="398507"/>
      </dsp:txXfrm>
    </dsp:sp>
    <dsp:sp modelId="{64012835-6829-4641-82C0-CF6C88565D95}">
      <dsp:nvSpPr>
        <dsp:cNvPr id="0" name=""/>
        <dsp:cNvSpPr/>
      </dsp:nvSpPr>
      <dsp:spPr>
        <a:xfrm rot="5400000">
          <a:off x="2066608" y="1233864"/>
          <a:ext cx="863430" cy="3136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/>
            <a:t>新旧管理会社の引き継ぎが開始</a:t>
          </a:r>
          <a:endParaRPr kumimoji="1" lang="ja-JP" alt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/>
            <a:t>理事会立会い</a:t>
          </a:r>
          <a:endParaRPr kumimoji="1" lang="ja-JP" altLang="en-US" sz="1800" b="1" kern="1200" dirty="0"/>
        </a:p>
      </dsp:txBody>
      <dsp:txXfrm rot="-5400000">
        <a:off x="929848" y="2412774"/>
        <a:ext cx="3094802" cy="779132"/>
      </dsp:txXfrm>
    </dsp:sp>
    <dsp:sp modelId="{827803F5-B9C0-402E-9BE7-9E451F2859E0}">
      <dsp:nvSpPr>
        <dsp:cNvPr id="0" name=""/>
        <dsp:cNvSpPr/>
      </dsp:nvSpPr>
      <dsp:spPr>
        <a:xfrm rot="5400000">
          <a:off x="-199253" y="3752422"/>
          <a:ext cx="1328354" cy="929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b="1" kern="1200" dirty="0" smtClean="0">
              <a:solidFill>
                <a:schemeClr val="tx1"/>
              </a:solidFill>
            </a:rPr>
            <a:t>新管理業務開始</a:t>
          </a:r>
          <a:endParaRPr kumimoji="1" lang="ja-JP" altLang="en-US" sz="1200" b="1" kern="1200" dirty="0">
            <a:solidFill>
              <a:schemeClr val="tx1"/>
            </a:solidFill>
          </a:endParaRPr>
        </a:p>
      </dsp:txBody>
      <dsp:txXfrm rot="-5400000">
        <a:off x="1" y="4018093"/>
        <a:ext cx="929847" cy="398507"/>
      </dsp:txXfrm>
    </dsp:sp>
    <dsp:sp modelId="{3355EEA3-60FD-4EB2-A9A6-0676B4FA0ABB}">
      <dsp:nvSpPr>
        <dsp:cNvPr id="0" name=""/>
        <dsp:cNvSpPr/>
      </dsp:nvSpPr>
      <dsp:spPr>
        <a:xfrm rot="5400000">
          <a:off x="2066608" y="2416409"/>
          <a:ext cx="863430" cy="3136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/>
            <a:t>リプレース完了</a:t>
          </a:r>
          <a:endParaRPr kumimoji="1" lang="ja-JP" altLang="en-US" sz="3100" kern="1200" dirty="0"/>
        </a:p>
      </dsp:txBody>
      <dsp:txXfrm rot="-5400000">
        <a:off x="929848" y="3595319"/>
        <a:ext cx="3094802" cy="779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8316-2F30-4288-A2A4-B5C57BAFF9F2}">
      <dsp:nvSpPr>
        <dsp:cNvPr id="0" name=""/>
        <dsp:cNvSpPr/>
      </dsp:nvSpPr>
      <dsp:spPr>
        <a:xfrm>
          <a:off x="9792" y="0"/>
          <a:ext cx="3103599" cy="1040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1"/>
              </a:solidFill>
            </a:rPr>
            <a:t>業務委託契約」によって、実際の管理業務を請負う</a:t>
          </a:r>
        </a:p>
      </dsp:txBody>
      <dsp:txXfrm>
        <a:off x="40268" y="30476"/>
        <a:ext cx="3042647" cy="979565"/>
      </dsp:txXfrm>
    </dsp:sp>
    <dsp:sp modelId="{1118BE7A-B9DE-472F-A3D7-FBB4CF87A4F9}">
      <dsp:nvSpPr>
        <dsp:cNvPr id="0" name=""/>
        <dsp:cNvSpPr/>
      </dsp:nvSpPr>
      <dsp:spPr>
        <a:xfrm>
          <a:off x="3347165" y="157222"/>
          <a:ext cx="600467" cy="72607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200" kern="1200"/>
        </a:p>
      </dsp:txBody>
      <dsp:txXfrm>
        <a:off x="3347165" y="302436"/>
        <a:ext cx="420327" cy="435644"/>
      </dsp:txXfrm>
    </dsp:sp>
    <dsp:sp modelId="{B949E2FA-0B12-4CA5-AB27-474DAECE4045}">
      <dsp:nvSpPr>
        <dsp:cNvPr id="0" name=""/>
        <dsp:cNvSpPr/>
      </dsp:nvSpPr>
      <dsp:spPr>
        <a:xfrm>
          <a:off x="4150300" y="0"/>
          <a:ext cx="3990467" cy="1040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>
              <a:solidFill>
                <a:schemeClr val="tx1"/>
              </a:solidFill>
              <a:latin typeface="+mn-ea"/>
              <a:ea typeface="+mn-ea"/>
            </a:rPr>
            <a:t>居住者から一番信用されているのは管理会社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>
              <a:solidFill>
                <a:schemeClr val="tx1"/>
              </a:solidFill>
              <a:latin typeface="+mn-ea"/>
              <a:ea typeface="+mn-ea"/>
            </a:rPr>
            <a:t>リプレイスに積極的だが、取ったり取られたり。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ja-JP" sz="1400" b="1" kern="1200" dirty="0" smtClean="0">
            <a:solidFill>
              <a:schemeClr val="tx1"/>
            </a:solidFill>
            <a:latin typeface="+mn-ea"/>
            <a:ea typeface="+mn-ea"/>
          </a:endParaRPr>
        </a:p>
      </dsp:txBody>
      <dsp:txXfrm>
        <a:off x="4180776" y="30476"/>
        <a:ext cx="3929515" cy="979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8316-2F30-4288-A2A4-B5C57BAFF9F2}">
      <dsp:nvSpPr>
        <dsp:cNvPr id="0" name=""/>
        <dsp:cNvSpPr/>
      </dsp:nvSpPr>
      <dsp:spPr>
        <a:xfrm>
          <a:off x="2907" y="0"/>
          <a:ext cx="3136365" cy="1248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chemeClr val="tx1"/>
              </a:solidFill>
            </a:rPr>
            <a:t>運営や活動につき、専門的見地から提案やアドバイスを行い、側面的支援</a:t>
          </a:r>
          <a:endParaRPr kumimoji="1" lang="ja-JP" altLang="en-US" sz="1800" b="1" kern="1200" dirty="0">
            <a:solidFill>
              <a:schemeClr val="tx1"/>
            </a:solidFill>
          </a:endParaRPr>
        </a:p>
      </dsp:txBody>
      <dsp:txXfrm>
        <a:off x="39462" y="36555"/>
        <a:ext cx="3063255" cy="1174960"/>
      </dsp:txXfrm>
    </dsp:sp>
    <dsp:sp modelId="{1118BE7A-B9DE-472F-A3D7-FBB4CF87A4F9}">
      <dsp:nvSpPr>
        <dsp:cNvPr id="0" name=""/>
        <dsp:cNvSpPr/>
      </dsp:nvSpPr>
      <dsp:spPr>
        <a:xfrm>
          <a:off x="3463938" y="222045"/>
          <a:ext cx="688290" cy="80398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400" kern="1200"/>
        </a:p>
      </dsp:txBody>
      <dsp:txXfrm>
        <a:off x="3463938" y="382841"/>
        <a:ext cx="481803" cy="482388"/>
      </dsp:txXfrm>
    </dsp:sp>
    <dsp:sp modelId="{B949E2FA-0B12-4CA5-AB27-474DAECE4045}">
      <dsp:nvSpPr>
        <dsp:cNvPr id="0" name=""/>
        <dsp:cNvSpPr/>
      </dsp:nvSpPr>
      <dsp:spPr>
        <a:xfrm>
          <a:off x="4437934" y="0"/>
          <a:ext cx="3731667" cy="1248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chemeClr val="tx1"/>
              </a:solidFill>
            </a:rPr>
            <a:t>事業主系の管理会社が良いという迷信。</a:t>
          </a:r>
          <a:r>
            <a:rPr kumimoji="1" lang="ja-JP" altLang="ja-JP" sz="1800" b="1" kern="1200" dirty="0" smtClean="0">
              <a:solidFill>
                <a:schemeClr val="tx1"/>
              </a:solidFill>
            </a:rPr>
            <a:t>寡占市場で、大手が大半の管理をにぎる。</a:t>
          </a:r>
          <a:endParaRPr kumimoji="1" lang="ja-JP" altLang="en-US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b="1" kern="1200" dirty="0">
            <a:solidFill>
              <a:schemeClr val="tx1"/>
            </a:solidFill>
          </a:endParaRPr>
        </a:p>
      </dsp:txBody>
      <dsp:txXfrm>
        <a:off x="4474489" y="36555"/>
        <a:ext cx="3658557" cy="1174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8316-2F30-4288-A2A4-B5C57BAFF9F2}">
      <dsp:nvSpPr>
        <dsp:cNvPr id="0" name=""/>
        <dsp:cNvSpPr/>
      </dsp:nvSpPr>
      <dsp:spPr>
        <a:xfrm>
          <a:off x="8124" y="0"/>
          <a:ext cx="3327978" cy="1436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>
              <a:solidFill>
                <a:schemeClr val="tx1"/>
              </a:solidFill>
            </a:rPr>
            <a:t>各居住者本位の管理</a:t>
          </a:r>
        </a:p>
      </dsp:txBody>
      <dsp:txXfrm>
        <a:off x="50210" y="42086"/>
        <a:ext cx="3243806" cy="1352744"/>
      </dsp:txXfrm>
    </dsp:sp>
    <dsp:sp modelId="{1118BE7A-B9DE-472F-A3D7-FBB4CF87A4F9}">
      <dsp:nvSpPr>
        <dsp:cNvPr id="0" name=""/>
        <dsp:cNvSpPr/>
      </dsp:nvSpPr>
      <dsp:spPr>
        <a:xfrm>
          <a:off x="3773868" y="284702"/>
          <a:ext cx="655497" cy="86751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700" kern="1200"/>
        </a:p>
      </dsp:txBody>
      <dsp:txXfrm>
        <a:off x="3773868" y="458204"/>
        <a:ext cx="458848" cy="520507"/>
      </dsp:txXfrm>
    </dsp:sp>
    <dsp:sp modelId="{B949E2FA-0B12-4CA5-AB27-474DAECE4045}">
      <dsp:nvSpPr>
        <dsp:cNvPr id="0" name=""/>
        <dsp:cNvSpPr/>
      </dsp:nvSpPr>
      <dsp:spPr>
        <a:xfrm>
          <a:off x="4674037" y="0"/>
          <a:ext cx="3599144" cy="1436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b="1" kern="1200" dirty="0" smtClean="0">
              <a:solidFill>
                <a:schemeClr val="tx1"/>
              </a:solidFill>
            </a:rPr>
            <a:t>みせかけの居住者本位。営利優先手間のかかる面倒な仕事はしない</a:t>
          </a:r>
          <a:endParaRPr kumimoji="1" lang="en-US" altLang="ja-JP" sz="16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b="1" kern="1200" dirty="0" smtClean="0">
              <a:solidFill>
                <a:schemeClr val="tx1"/>
              </a:solidFill>
            </a:rPr>
            <a:t>社長は、管理の素人。親会社からの天下り。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4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400" kern="1200" dirty="0">
            <a:solidFill>
              <a:schemeClr val="tx1"/>
            </a:solidFill>
          </a:endParaRPr>
        </a:p>
      </dsp:txBody>
      <dsp:txXfrm>
        <a:off x="4716123" y="42086"/>
        <a:ext cx="3514972" cy="1352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8316-2F30-4288-A2A4-B5C57BAFF9F2}">
      <dsp:nvSpPr>
        <dsp:cNvPr id="0" name=""/>
        <dsp:cNvSpPr/>
      </dsp:nvSpPr>
      <dsp:spPr>
        <a:xfrm>
          <a:off x="4686" y="0"/>
          <a:ext cx="2847122" cy="1140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1"/>
              </a:solidFill>
            </a:rPr>
            <a:t>あくまでマンションの建物や敷地等の維持管理</a:t>
          </a:r>
        </a:p>
      </dsp:txBody>
      <dsp:txXfrm>
        <a:off x="38076" y="33390"/>
        <a:ext cx="2780342" cy="1073250"/>
      </dsp:txXfrm>
    </dsp:sp>
    <dsp:sp modelId="{1118BE7A-B9DE-472F-A3D7-FBB4CF87A4F9}">
      <dsp:nvSpPr>
        <dsp:cNvPr id="0" name=""/>
        <dsp:cNvSpPr/>
      </dsp:nvSpPr>
      <dsp:spPr>
        <a:xfrm>
          <a:off x="3124250" y="132668"/>
          <a:ext cx="418684" cy="85298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kern="1200"/>
        </a:p>
      </dsp:txBody>
      <dsp:txXfrm>
        <a:off x="3124250" y="303265"/>
        <a:ext cx="293079" cy="511789"/>
      </dsp:txXfrm>
    </dsp:sp>
    <dsp:sp modelId="{B949E2FA-0B12-4CA5-AB27-474DAECE4045}">
      <dsp:nvSpPr>
        <dsp:cNvPr id="0" name=""/>
        <dsp:cNvSpPr/>
      </dsp:nvSpPr>
      <dsp:spPr>
        <a:xfrm>
          <a:off x="3680382" y="0"/>
          <a:ext cx="4465491" cy="1140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>
              <a:solidFill>
                <a:schemeClr val="tx1"/>
              </a:solidFill>
            </a:rPr>
            <a:t>委託管理組合数の多さが、良質の管理に結びつかない。管理業務の儲けは、微々たるもの。</a:t>
          </a:r>
          <a:endParaRPr kumimoji="1" lang="en-US" altLang="ja-JP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>
              <a:solidFill>
                <a:schemeClr val="tx1"/>
              </a:solidFill>
            </a:rPr>
            <a:t>生き残りをかけて増々増える合併。居住者のニーズに対応できない管理会社の悲劇。</a:t>
          </a:r>
          <a:endParaRPr kumimoji="1" lang="ja-JP" altLang="en-US" sz="1400" kern="1200" dirty="0">
            <a:solidFill>
              <a:schemeClr val="tx1"/>
            </a:solidFill>
          </a:endParaRPr>
        </a:p>
      </dsp:txBody>
      <dsp:txXfrm>
        <a:off x="3713772" y="33390"/>
        <a:ext cx="4398711" cy="1073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B806F-6DF2-4DD8-8DCF-2AA6FDBAAAF6}">
      <dsp:nvSpPr>
        <dsp:cNvPr id="0" name=""/>
        <dsp:cNvSpPr/>
      </dsp:nvSpPr>
      <dsp:spPr>
        <a:xfrm>
          <a:off x="2340868" y="1456"/>
          <a:ext cx="1626287" cy="1057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1"/>
              </a:solidFill>
            </a:rPr>
            <a:t>区分所有者居住者</a:t>
          </a:r>
          <a:endParaRPr kumimoji="1" lang="ja-JP" altLang="en-US" sz="2000" b="1" kern="1200" dirty="0">
            <a:solidFill>
              <a:schemeClr val="tx1"/>
            </a:solidFill>
          </a:endParaRPr>
        </a:p>
      </dsp:txBody>
      <dsp:txXfrm>
        <a:off x="2392471" y="53059"/>
        <a:ext cx="1523081" cy="953881"/>
      </dsp:txXfrm>
    </dsp:sp>
    <dsp:sp modelId="{6B7E0A0D-EB66-408E-ABF1-CDB93D4C32B6}">
      <dsp:nvSpPr>
        <dsp:cNvPr id="0" name=""/>
        <dsp:cNvSpPr/>
      </dsp:nvSpPr>
      <dsp:spPr>
        <a:xfrm>
          <a:off x="1510445" y="664500"/>
          <a:ext cx="4224241" cy="4224241"/>
        </a:xfrm>
        <a:custGeom>
          <a:avLst/>
          <a:gdLst/>
          <a:ahLst/>
          <a:cxnLst/>
          <a:rect l="0" t="0" r="0" b="0"/>
          <a:pathLst>
            <a:path>
              <a:moveTo>
                <a:pt x="2752617" y="99456"/>
              </a:moveTo>
              <a:arcTo wR="2112120" hR="2112120" stAng="17259168" swAng="1544471"/>
            </a:path>
          </a:pathLst>
        </a:custGeom>
        <a:noFill/>
        <a:ln w="38100" cap="rnd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4A5F0-E8FB-479B-9A9C-7BCB60157CFB}">
      <dsp:nvSpPr>
        <dsp:cNvPr id="0" name=""/>
        <dsp:cNvSpPr/>
      </dsp:nvSpPr>
      <dsp:spPr>
        <a:xfrm>
          <a:off x="4681737" y="1466331"/>
          <a:ext cx="1626287" cy="1057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b="1" kern="1200" dirty="0" smtClean="0">
              <a:solidFill>
                <a:schemeClr val="tx1"/>
              </a:solidFill>
            </a:rPr>
            <a:t>管理組合</a:t>
          </a:r>
          <a:endParaRPr kumimoji="1" lang="en-US" altLang="ja-JP" sz="1700" b="1" kern="1200" dirty="0" smtClean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b="1" kern="1200" dirty="0" smtClean="0">
              <a:solidFill>
                <a:schemeClr val="tx1"/>
              </a:solidFill>
            </a:rPr>
            <a:t>理事会</a:t>
          </a:r>
          <a:endParaRPr kumimoji="1" lang="ja-JP" altLang="en-US" sz="1700" b="1" kern="1200" dirty="0">
            <a:solidFill>
              <a:schemeClr val="tx1"/>
            </a:solidFill>
          </a:endParaRPr>
        </a:p>
      </dsp:txBody>
      <dsp:txXfrm>
        <a:off x="4733340" y="1517934"/>
        <a:ext cx="1523081" cy="953881"/>
      </dsp:txXfrm>
    </dsp:sp>
    <dsp:sp modelId="{CF35B9BA-2C1D-446A-BDF2-213792B24BF2}">
      <dsp:nvSpPr>
        <dsp:cNvPr id="0" name=""/>
        <dsp:cNvSpPr/>
      </dsp:nvSpPr>
      <dsp:spPr>
        <a:xfrm>
          <a:off x="1372046" y="147994"/>
          <a:ext cx="4224241" cy="4224241"/>
        </a:xfrm>
        <a:custGeom>
          <a:avLst/>
          <a:gdLst/>
          <a:ahLst/>
          <a:cxnLst/>
          <a:rect l="0" t="0" r="0" b="0"/>
          <a:pathLst>
            <a:path>
              <a:moveTo>
                <a:pt x="4151305" y="2662376"/>
              </a:moveTo>
              <a:arcTo wR="2112120" hR="2112120" stAng="906065" swAng="1479581"/>
            </a:path>
          </a:pathLst>
        </a:custGeom>
        <a:noFill/>
        <a:ln w="38100" cap="rnd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EA99C-D568-4E8F-BAFA-04AD01F6565F}">
      <dsp:nvSpPr>
        <dsp:cNvPr id="0" name=""/>
        <dsp:cNvSpPr/>
      </dsp:nvSpPr>
      <dsp:spPr>
        <a:xfrm>
          <a:off x="3582342" y="3822318"/>
          <a:ext cx="1626287" cy="1057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1"/>
              </a:solidFill>
            </a:rPr>
            <a:t>フロントマン</a:t>
          </a:r>
          <a:endParaRPr kumimoji="1" lang="ja-JP" altLang="en-US" sz="2000" b="1" kern="1200" dirty="0">
            <a:solidFill>
              <a:schemeClr val="tx1"/>
            </a:solidFill>
          </a:endParaRPr>
        </a:p>
      </dsp:txBody>
      <dsp:txXfrm>
        <a:off x="3633945" y="3873921"/>
        <a:ext cx="1523081" cy="953881"/>
      </dsp:txXfrm>
    </dsp:sp>
    <dsp:sp modelId="{A6A6E4AB-1350-49E6-A745-E19FE1987030}">
      <dsp:nvSpPr>
        <dsp:cNvPr id="0" name=""/>
        <dsp:cNvSpPr/>
      </dsp:nvSpPr>
      <dsp:spPr>
        <a:xfrm>
          <a:off x="1041891" y="529999"/>
          <a:ext cx="4224241" cy="4224241"/>
        </a:xfrm>
        <a:custGeom>
          <a:avLst/>
          <a:gdLst/>
          <a:ahLst/>
          <a:cxnLst/>
          <a:rect l="0" t="0" r="0" b="0"/>
          <a:pathLst>
            <a:path>
              <a:moveTo>
                <a:pt x="2371454" y="4208260"/>
              </a:moveTo>
              <a:arcTo wR="2112120" hR="2112120" stAng="4976834" swAng="846332"/>
            </a:path>
          </a:pathLst>
        </a:custGeom>
        <a:noFill/>
        <a:ln w="3810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17E97-9927-42DA-ADA3-BE212EAC9215}">
      <dsp:nvSpPr>
        <dsp:cNvPr id="0" name=""/>
        <dsp:cNvSpPr/>
      </dsp:nvSpPr>
      <dsp:spPr>
        <a:xfrm>
          <a:off x="1099395" y="3822318"/>
          <a:ext cx="1626287" cy="1057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b="1" kern="1200" dirty="0" smtClean="0">
              <a:solidFill>
                <a:schemeClr val="tx1"/>
              </a:solidFill>
            </a:rPr>
            <a:t>管理会社</a:t>
          </a:r>
          <a:endParaRPr kumimoji="1" lang="ja-JP" altLang="en-US" sz="1700" b="1" kern="1200" dirty="0">
            <a:solidFill>
              <a:schemeClr val="tx1"/>
            </a:solidFill>
          </a:endParaRPr>
        </a:p>
      </dsp:txBody>
      <dsp:txXfrm>
        <a:off x="1150998" y="3873921"/>
        <a:ext cx="1523081" cy="953881"/>
      </dsp:txXfrm>
    </dsp:sp>
    <dsp:sp modelId="{DCBBB028-2947-4869-8B00-C7BA05DD70A2}">
      <dsp:nvSpPr>
        <dsp:cNvPr id="0" name=""/>
        <dsp:cNvSpPr/>
      </dsp:nvSpPr>
      <dsp:spPr>
        <a:xfrm>
          <a:off x="1041891" y="529999"/>
          <a:ext cx="4224241" cy="4224241"/>
        </a:xfrm>
        <a:custGeom>
          <a:avLst/>
          <a:gdLst/>
          <a:ahLst/>
          <a:cxnLst/>
          <a:rect l="0" t="0" r="0" b="0"/>
          <a:pathLst>
            <a:path>
              <a:moveTo>
                <a:pt x="224127" y="3058976"/>
              </a:moveTo>
              <a:arcTo wR="2112120" hR="2112120" stAng="9201935" swAng="1360033"/>
            </a:path>
          </a:pathLst>
        </a:custGeom>
        <a:noFill/>
        <a:ln w="38100" cap="rnd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A19CB-89F2-407E-A945-62F08FA8E3B4}">
      <dsp:nvSpPr>
        <dsp:cNvPr id="0" name=""/>
        <dsp:cNvSpPr/>
      </dsp:nvSpPr>
      <dsp:spPr>
        <a:xfrm>
          <a:off x="332122" y="1460895"/>
          <a:ext cx="1626287" cy="1057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ja-JP" altLang="en-US" sz="1700" b="1" kern="1200" dirty="0" smtClean="0">
              <a:solidFill>
                <a:schemeClr val="tx1"/>
              </a:solidFill>
            </a:rPr>
            <a:t>販売会社</a:t>
          </a:r>
          <a:endParaRPr kumimoji="1" lang="en-US" altLang="ja-JP" sz="17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ja-JP" altLang="en-US" sz="1700" b="1" kern="1200" dirty="0" smtClean="0">
              <a:solidFill>
                <a:schemeClr val="tx1"/>
              </a:solidFill>
            </a:rPr>
            <a:t>デベロッパー</a:t>
          </a:r>
          <a:endParaRPr kumimoji="1" lang="en-US" altLang="ja-JP" sz="1700" b="1" kern="1200" dirty="0" smtClean="0">
            <a:solidFill>
              <a:schemeClr val="tx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700" b="1" kern="1200" dirty="0" smtClean="0">
            <a:solidFill>
              <a:schemeClr val="tx1"/>
            </a:solidFill>
          </a:endParaRPr>
        </a:p>
      </dsp:txBody>
      <dsp:txXfrm>
        <a:off x="383725" y="1512498"/>
        <a:ext cx="1523081" cy="953881"/>
      </dsp:txXfrm>
    </dsp:sp>
    <dsp:sp modelId="{3C9FF89A-9F12-45D8-A022-E902B69BB206}">
      <dsp:nvSpPr>
        <dsp:cNvPr id="0" name=""/>
        <dsp:cNvSpPr/>
      </dsp:nvSpPr>
      <dsp:spPr>
        <a:xfrm>
          <a:off x="1041891" y="529999"/>
          <a:ext cx="4224241" cy="4224241"/>
        </a:xfrm>
        <a:custGeom>
          <a:avLst/>
          <a:gdLst/>
          <a:ahLst/>
          <a:cxnLst/>
          <a:rect l="0" t="0" r="0" b="0"/>
          <a:pathLst>
            <a:path>
              <a:moveTo>
                <a:pt x="507999" y="738130"/>
              </a:moveTo>
              <a:arcTo wR="2112120" hR="2112120" stAng="13234879" swAng="1211936"/>
            </a:path>
          </a:pathLst>
        </a:custGeom>
        <a:noFill/>
        <a:ln w="38100" cap="rnd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8316-2F30-4288-A2A4-B5C57BAFF9F2}">
      <dsp:nvSpPr>
        <dsp:cNvPr id="0" name=""/>
        <dsp:cNvSpPr/>
      </dsp:nvSpPr>
      <dsp:spPr>
        <a:xfrm>
          <a:off x="371" y="0"/>
          <a:ext cx="3229425" cy="1040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600" b="1" kern="1200" dirty="0" smtClean="0">
              <a:solidFill>
                <a:schemeClr val="tx1"/>
              </a:solidFill>
            </a:rPr>
            <a:t>同じ仕様で見積もりを取る</a:t>
          </a:r>
          <a:endParaRPr kumimoji="1" lang="ja-JP" altLang="en-US" sz="2600" b="1" kern="1200" dirty="0">
            <a:solidFill>
              <a:schemeClr val="tx1"/>
            </a:solidFill>
          </a:endParaRPr>
        </a:p>
      </dsp:txBody>
      <dsp:txXfrm>
        <a:off x="30847" y="30476"/>
        <a:ext cx="3168473" cy="979565"/>
      </dsp:txXfrm>
    </dsp:sp>
    <dsp:sp modelId="{1118BE7A-B9DE-472F-A3D7-FBB4CF87A4F9}">
      <dsp:nvSpPr>
        <dsp:cNvPr id="0" name=""/>
        <dsp:cNvSpPr/>
      </dsp:nvSpPr>
      <dsp:spPr>
        <a:xfrm>
          <a:off x="3473048" y="142503"/>
          <a:ext cx="624812" cy="75550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100" kern="1200"/>
        </a:p>
      </dsp:txBody>
      <dsp:txXfrm>
        <a:off x="3473048" y="293605"/>
        <a:ext cx="437368" cy="453305"/>
      </dsp:txXfrm>
    </dsp:sp>
    <dsp:sp modelId="{B949E2FA-0B12-4CA5-AB27-474DAECE4045}">
      <dsp:nvSpPr>
        <dsp:cNvPr id="0" name=""/>
        <dsp:cNvSpPr/>
      </dsp:nvSpPr>
      <dsp:spPr>
        <a:xfrm>
          <a:off x="4308744" y="0"/>
          <a:ext cx="3406264" cy="1040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600" b="1" kern="1200" dirty="0" smtClean="0">
              <a:solidFill>
                <a:schemeClr val="tx1"/>
              </a:solidFill>
              <a:latin typeface="+mn-ea"/>
              <a:ea typeface="+mn-ea"/>
            </a:rPr>
            <a:t>価格で管理の質は見抜けない</a:t>
          </a:r>
          <a:endParaRPr lang="en-US" altLang="ja-JP" sz="2600" b="1" kern="1200" dirty="0" smtClean="0">
            <a:solidFill>
              <a:schemeClr val="tx1"/>
            </a:solidFill>
            <a:latin typeface="+mn-ea"/>
            <a:ea typeface="+mn-ea"/>
          </a:endParaRPr>
        </a:p>
      </dsp:txBody>
      <dsp:txXfrm>
        <a:off x="4339220" y="30476"/>
        <a:ext cx="3345312" cy="9795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8316-2F30-4288-A2A4-B5C57BAFF9F2}">
      <dsp:nvSpPr>
        <dsp:cNvPr id="0" name=""/>
        <dsp:cNvSpPr/>
      </dsp:nvSpPr>
      <dsp:spPr>
        <a:xfrm>
          <a:off x="3768" y="0"/>
          <a:ext cx="3186032" cy="808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b="1" kern="1200" dirty="0" smtClean="0">
              <a:solidFill>
                <a:schemeClr val="tx1"/>
              </a:solidFill>
            </a:rPr>
            <a:t>営業マンに惑わされない事</a:t>
          </a:r>
          <a:endParaRPr kumimoji="1" lang="ja-JP" altLang="en-US" sz="2400" b="1" kern="1200" dirty="0">
            <a:solidFill>
              <a:schemeClr val="tx1"/>
            </a:solidFill>
          </a:endParaRPr>
        </a:p>
      </dsp:txBody>
      <dsp:txXfrm>
        <a:off x="27440" y="23672"/>
        <a:ext cx="3138688" cy="760878"/>
      </dsp:txXfrm>
    </dsp:sp>
    <dsp:sp modelId="{1118BE7A-B9DE-472F-A3D7-FBB4CF87A4F9}">
      <dsp:nvSpPr>
        <dsp:cNvPr id="0" name=""/>
        <dsp:cNvSpPr/>
      </dsp:nvSpPr>
      <dsp:spPr>
        <a:xfrm>
          <a:off x="3481534" y="1"/>
          <a:ext cx="618474" cy="80821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400" kern="1200"/>
        </a:p>
      </dsp:txBody>
      <dsp:txXfrm>
        <a:off x="3481534" y="161645"/>
        <a:ext cx="432932" cy="484930"/>
      </dsp:txXfrm>
    </dsp:sp>
    <dsp:sp modelId="{B949E2FA-0B12-4CA5-AB27-474DAECE4045}">
      <dsp:nvSpPr>
        <dsp:cNvPr id="0" name=""/>
        <dsp:cNvSpPr/>
      </dsp:nvSpPr>
      <dsp:spPr>
        <a:xfrm>
          <a:off x="4356734" y="0"/>
          <a:ext cx="3353152" cy="808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b="1" kern="1200" dirty="0" smtClean="0">
              <a:solidFill>
                <a:schemeClr val="tx1"/>
              </a:solidFill>
            </a:rPr>
            <a:t>フロントは別の人</a:t>
          </a:r>
          <a:endParaRPr kumimoji="1" lang="ja-JP" altLang="en-US" sz="2400" b="1" kern="1200" dirty="0">
            <a:solidFill>
              <a:schemeClr val="tx1"/>
            </a:solidFill>
          </a:endParaRPr>
        </a:p>
      </dsp:txBody>
      <dsp:txXfrm>
        <a:off x="4380406" y="23672"/>
        <a:ext cx="3305808" cy="7608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8316-2F30-4288-A2A4-B5C57BAFF9F2}">
      <dsp:nvSpPr>
        <dsp:cNvPr id="0" name=""/>
        <dsp:cNvSpPr/>
      </dsp:nvSpPr>
      <dsp:spPr>
        <a:xfrm>
          <a:off x="7569" y="0"/>
          <a:ext cx="3100551" cy="808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>
              <a:solidFill>
                <a:schemeClr val="tx1"/>
              </a:solidFill>
            </a:rPr>
            <a:t>各担当物件を案内してもらう</a:t>
          </a:r>
          <a:endParaRPr kumimoji="1" lang="ja-JP" altLang="en-US" sz="2400" kern="1200" dirty="0">
            <a:solidFill>
              <a:schemeClr val="tx1"/>
            </a:solidFill>
          </a:endParaRPr>
        </a:p>
      </dsp:txBody>
      <dsp:txXfrm>
        <a:off x="31241" y="23672"/>
        <a:ext cx="3053207" cy="760878"/>
      </dsp:txXfrm>
    </dsp:sp>
    <dsp:sp modelId="{1118BE7A-B9DE-472F-A3D7-FBB4CF87A4F9}">
      <dsp:nvSpPr>
        <dsp:cNvPr id="0" name=""/>
        <dsp:cNvSpPr/>
      </dsp:nvSpPr>
      <dsp:spPr>
        <a:xfrm>
          <a:off x="3515969" y="-2"/>
          <a:ext cx="610701" cy="80822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400" kern="1200"/>
        </a:p>
      </dsp:txBody>
      <dsp:txXfrm>
        <a:off x="3515969" y="161643"/>
        <a:ext cx="427491" cy="484937"/>
      </dsp:txXfrm>
    </dsp:sp>
    <dsp:sp modelId="{B949E2FA-0B12-4CA5-AB27-474DAECE4045}">
      <dsp:nvSpPr>
        <dsp:cNvPr id="0" name=""/>
        <dsp:cNvSpPr/>
      </dsp:nvSpPr>
      <dsp:spPr>
        <a:xfrm>
          <a:off x="4354624" y="0"/>
          <a:ext cx="3353186" cy="808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>
              <a:solidFill>
                <a:schemeClr val="tx1"/>
              </a:solidFill>
            </a:rPr>
            <a:t>居住者に生の声を聞く</a:t>
          </a:r>
          <a:endParaRPr kumimoji="1" lang="ja-JP" altLang="en-US" sz="2400" kern="1200" dirty="0">
            <a:solidFill>
              <a:schemeClr val="tx1"/>
            </a:solidFill>
          </a:endParaRPr>
        </a:p>
      </dsp:txBody>
      <dsp:txXfrm>
        <a:off x="4378296" y="23672"/>
        <a:ext cx="3305842" cy="760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431" y="0"/>
            <a:ext cx="2922108" cy="493949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136"/>
            <a:ext cx="2922108" cy="493949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431" y="9377136"/>
            <a:ext cx="2922108" cy="493949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F06E610F-5251-491E-B347-A06828304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4783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8972" y="0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739775"/>
            <a:ext cx="5345113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0827" tIns="45414" rIns="90827" bIns="4541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8972" y="9377316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112AF161-D8AF-4E43-99BE-60923BD69E8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3648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048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30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396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963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7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26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68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00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20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634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000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200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41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1" y="0"/>
            <a:ext cx="9905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3355848"/>
            <a:ext cx="87503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42950" y="1828800"/>
            <a:ext cx="87503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906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7148830" y="0"/>
            <a:ext cx="4953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7201662" y="0"/>
            <a:ext cx="272415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46950" y="274640"/>
            <a:ext cx="206375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304801"/>
            <a:ext cx="65214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60647" y="6377460"/>
            <a:ext cx="4156104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55448"/>
            <a:ext cx="8915400" cy="1252728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906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906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292" y="118872"/>
            <a:ext cx="8680958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02386" y="1828800"/>
            <a:ext cx="8690864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773936"/>
            <a:ext cx="437515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773936"/>
            <a:ext cx="437515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98988"/>
            <a:ext cx="4376870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449512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698988"/>
            <a:ext cx="4378590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449512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1825" y="152400"/>
            <a:ext cx="2734056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70992" y="1743133"/>
            <a:ext cx="641402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1825" y="1730018"/>
            <a:ext cx="267462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3093715" y="0"/>
            <a:ext cx="4953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3093715" y="0"/>
            <a:ext cx="4953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8308" y="155448"/>
            <a:ext cx="2735579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145789" y="1484808"/>
            <a:ext cx="676801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8308" y="1728216"/>
            <a:ext cx="267462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78308" y="1170432"/>
            <a:ext cx="2734056" cy="20116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093715" y="0"/>
            <a:ext cx="4953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3093715" y="0"/>
            <a:ext cx="4953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288792" y="1170432"/>
            <a:ext cx="5626608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034272" y="1170432"/>
            <a:ext cx="795019" cy="201168"/>
          </a:xfrm>
        </p:spPr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1435895"/>
            <a:ext cx="9906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1" y="1"/>
            <a:ext cx="9905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775192"/>
            <a:ext cx="89154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476999"/>
            <a:ext cx="23114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860646" y="6476999"/>
            <a:ext cx="5966696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888096" y="6476999"/>
            <a:ext cx="795019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26" Type="http://schemas.openxmlformats.org/officeDocument/2006/relationships/diagramColors" Target="../diagrams/colors11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diagramQuickStyle" Target="../diagrams/quickStyle11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diagramLayout" Target="../diagrams/layout11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diagramData" Target="../diagrams/data11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Relationship Id="rId27" Type="http://schemas.microsoft.com/office/2007/relationships/diagramDrawing" Target="../diagrams/drawing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217984" y="188640"/>
            <a:ext cx="9078416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 smtClean="0">
                <a:solidFill>
                  <a:srgbClr val="0070C0"/>
                </a:solidFill>
                <a:latin typeface="+mj-ea"/>
              </a:rPr>
              <a:t/>
            </a:r>
            <a:br>
              <a:rPr lang="en-US" altLang="ja-JP" sz="2000" b="1" dirty="0" smtClean="0">
                <a:solidFill>
                  <a:srgbClr val="0070C0"/>
                </a:solidFill>
                <a:latin typeface="+mj-ea"/>
              </a:rPr>
            </a:br>
            <a:r>
              <a:rPr lang="ja-JP" altLang="en-US" sz="3200" dirty="0" smtClean="0"/>
              <a:t>　　　　　　　　　　　　　　　　　　　　　　　　　　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2015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年</a:t>
            </a:r>
            <a:r>
              <a:rPr lang="en-US" altLang="ja-JP" sz="2000" b="1" dirty="0">
                <a:solidFill>
                  <a:srgbClr val="0070C0"/>
                </a:solidFill>
              </a:rPr>
              <a:t>11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月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21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日</a:t>
            </a:r>
            <a:endParaRPr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コンテンツ プレースホルダ 4"/>
          <p:cNvSpPr txBox="1">
            <a:spLocks/>
          </p:cNvSpPr>
          <p:nvPr/>
        </p:nvSpPr>
        <p:spPr>
          <a:xfrm>
            <a:off x="879401" y="1498686"/>
            <a:ext cx="8064896" cy="494021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ja-JP" sz="3800" b="1" dirty="0"/>
              <a:t>NPO</a:t>
            </a:r>
            <a:r>
              <a:rPr lang="ja-JP" altLang="en-US" sz="3800" b="1" dirty="0"/>
              <a:t>法人さいたま市マンション</a:t>
            </a:r>
            <a:r>
              <a:rPr lang="ja-JP" altLang="en-US" sz="3800" b="1" dirty="0" smtClean="0"/>
              <a:t>管理士会</a:t>
            </a:r>
            <a:endParaRPr lang="en-US" altLang="ja-JP" sz="3800" b="1" dirty="0" smtClean="0"/>
          </a:p>
          <a:p>
            <a:pPr>
              <a:buNone/>
            </a:pPr>
            <a:r>
              <a:rPr lang="ja-JP" altLang="en-US" sz="4400" dirty="0" smtClean="0">
                <a:solidFill>
                  <a:srgbClr val="151AE9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第５回マンション</a:t>
            </a:r>
            <a:r>
              <a:rPr lang="ja-JP" altLang="en-US" sz="4400" dirty="0">
                <a:solidFill>
                  <a:srgbClr val="151AE9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管理セミナー</a:t>
            </a:r>
          </a:p>
          <a:p>
            <a:pPr lvl="0">
              <a:buNone/>
            </a:pPr>
            <a:r>
              <a:rPr kumimoji="0" lang="ja-JP" altLang="en-US" sz="3800" b="1" kern="0" dirty="0" smtClean="0">
                <a:solidFill>
                  <a:srgbClr val="1A0FA5"/>
                </a:solidFill>
                <a:latin typeface="+mn-ea"/>
              </a:rPr>
              <a:t>　　　　　　　　　　</a:t>
            </a:r>
            <a:r>
              <a:rPr kumimoji="0" lang="ja-JP" altLang="en-US" sz="5800" b="1" kern="0" dirty="0" smtClean="0">
                <a:solidFill>
                  <a:srgbClr val="1A0FA5"/>
                </a:solidFill>
                <a:latin typeface="+mn-ea"/>
              </a:rPr>
              <a:t>管理</a:t>
            </a:r>
            <a:r>
              <a:rPr kumimoji="0" lang="ja-JP" altLang="en-US" sz="5800" b="1" kern="0" dirty="0">
                <a:solidFill>
                  <a:srgbClr val="1A0FA5"/>
                </a:solidFill>
                <a:latin typeface="+mn-ea"/>
              </a:rPr>
              <a:t>会社の</a:t>
            </a:r>
            <a:r>
              <a:rPr kumimoji="0" lang="ja-JP" altLang="en-US" sz="5800" b="1" kern="0" dirty="0" smtClean="0">
                <a:solidFill>
                  <a:srgbClr val="1A0FA5"/>
                </a:solidFill>
                <a:latin typeface="+mn-ea"/>
              </a:rPr>
              <a:t>役割と選定方法</a:t>
            </a:r>
            <a:endParaRPr kumimoji="0" lang="en-US" altLang="ja-JP" sz="5800" b="1" kern="0" dirty="0">
              <a:solidFill>
                <a:srgbClr val="1A0FA5"/>
              </a:solidFill>
              <a:latin typeface="+mn-ea"/>
            </a:endParaRPr>
          </a:p>
          <a:p>
            <a:pPr>
              <a:buNone/>
            </a:pPr>
            <a:endParaRPr lang="en-US" altLang="ja-JP" sz="4300" b="1" dirty="0" smtClean="0"/>
          </a:p>
          <a:p>
            <a:pPr>
              <a:buFont typeface="Arial" pitchFamily="34" charset="0"/>
              <a:buNone/>
            </a:pPr>
            <a:r>
              <a:rPr lang="ja-JP" altLang="en-US" sz="4300" b="1" dirty="0" smtClean="0"/>
              <a:t>　　　　　　</a:t>
            </a:r>
            <a:r>
              <a:rPr lang="ja-JP" altLang="en-US" sz="4000" b="1" dirty="0" smtClean="0"/>
              <a:t>　</a:t>
            </a:r>
            <a:endParaRPr lang="en-US" altLang="ja-JP" sz="4000" b="1" dirty="0" smtClean="0"/>
          </a:p>
          <a:p>
            <a:pPr marL="320040" lvl="1" indent="0" algn="ctr">
              <a:lnSpc>
                <a:spcPct val="150000"/>
              </a:lnSpc>
              <a:buFont typeface="Arial" pitchFamily="34" charset="0"/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320040" lvl="1" indent="0" algn="ctr">
              <a:lnSpc>
                <a:spcPct val="150000"/>
              </a:lnSpc>
              <a:buFont typeface="Arial" pitchFamily="34" charset="0"/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320040" lvl="1" indent="0" algn="ctr">
              <a:lnSpc>
                <a:spcPct val="150000"/>
              </a:lnSpc>
              <a:buFont typeface="Arial" pitchFamily="34" charset="0"/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320040" lvl="1" indent="0" algn="ctr">
              <a:lnSpc>
                <a:spcPct val="150000"/>
              </a:lnSpc>
              <a:buFont typeface="Arial" pitchFamily="34" charset="0"/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320040" lvl="1" indent="0" algn="ctr">
              <a:lnSpc>
                <a:spcPct val="150000"/>
              </a:lnSpc>
              <a:buFont typeface="Arial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　　　　　　　　　　　　　</a:t>
            </a:r>
            <a:r>
              <a:rPr lang="ja-JP" altLang="en-US" b="1" dirty="0" smtClean="0">
                <a:solidFill>
                  <a:srgbClr val="FF0000"/>
                </a:solidFill>
              </a:rPr>
              <a:t>ＮＰＯ法人</a:t>
            </a:r>
            <a:r>
              <a:rPr lang="ja-JP" altLang="en-US" b="1" dirty="0">
                <a:solidFill>
                  <a:srgbClr val="FF0000"/>
                </a:solidFill>
              </a:rPr>
              <a:t>さいたま市</a:t>
            </a:r>
            <a:r>
              <a:rPr lang="ja-JP" altLang="en-US" b="1" dirty="0" smtClean="0">
                <a:solidFill>
                  <a:srgbClr val="FF0000"/>
                </a:solidFill>
              </a:rPr>
              <a:t>マンション管理士会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marL="320040" lvl="1" indent="0" algn="ctr">
              <a:lnSpc>
                <a:spcPct val="150000"/>
              </a:lnSpc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　　　　　　　　　　　　　　　　　会長</a:t>
            </a:r>
            <a:r>
              <a:rPr lang="ja-JP" altLang="en-US" b="1" dirty="0">
                <a:solidFill>
                  <a:srgbClr val="FF0000"/>
                </a:solidFill>
              </a:rPr>
              <a:t>　　マンション管理士　</a:t>
            </a:r>
            <a:r>
              <a:rPr lang="ja-JP" altLang="en-US" b="1" dirty="0" smtClean="0">
                <a:solidFill>
                  <a:srgbClr val="FF0000"/>
                </a:solidFill>
              </a:rPr>
              <a:t>高頭　義浩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C:\Users\Mouse\AppData\Local\Microsoft\Windows\Temporary Internet Files\Content.IE5\7K6JIYMR\MC9002120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85" y="3523713"/>
            <a:ext cx="2592288" cy="155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10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yPicture\セミナー資料\ランキング①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4" y="676890"/>
            <a:ext cx="9466707" cy="598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5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yPicture\セミナー資料\ランキング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273131"/>
            <a:ext cx="8504711" cy="63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8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yPicture\セミナー資料\ランキング③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0" y="357340"/>
            <a:ext cx="9144494" cy="600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31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yPicture\セミナー資料\管理会社処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8" y="269421"/>
            <a:ext cx="8479969" cy="63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7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608715019"/>
              </p:ext>
            </p:extLst>
          </p:nvPr>
        </p:nvGraphicFramePr>
        <p:xfrm>
          <a:off x="1187533" y="153817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889161" y="4203866"/>
            <a:ext cx="461665" cy="5700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 smtClean="0"/>
              <a:t>委託</a:t>
            </a:r>
            <a:endParaRPr kumimoji="1"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356260" y="324223"/>
            <a:ext cx="8923811" cy="599708"/>
          </a:xfrm>
          <a:prstGeom prst="rect">
            <a:avLst/>
          </a:prstGeom>
          <a:solidFill>
            <a:srgbClr val="40C80A"/>
          </a:solidFill>
          <a:ln>
            <a:solidFill>
              <a:srgbClr val="40C8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ja-JP" sz="3600" b="1" dirty="0" smtClean="0">
              <a:solidFill>
                <a:prstClr val="black"/>
              </a:solidFill>
              <a:latin typeface="ＭＳ Ｐゴシック"/>
            </a:endParaRPr>
          </a:p>
          <a:p>
            <a:pPr lvl="0" algn="ctr"/>
            <a:r>
              <a:rPr lang="ja-JP" altLang="en-US" sz="3600" b="1" dirty="0" smtClean="0">
                <a:solidFill>
                  <a:prstClr val="black"/>
                </a:solidFill>
                <a:latin typeface="ＭＳ Ｐゴシック"/>
              </a:rPr>
              <a:t>１．管理</a:t>
            </a:r>
            <a:r>
              <a:rPr lang="ja-JP" altLang="en-US" sz="3600" b="1" dirty="0">
                <a:solidFill>
                  <a:prstClr val="black"/>
                </a:solidFill>
                <a:latin typeface="ＭＳ Ｐゴシック"/>
              </a:rPr>
              <a:t>会社の役割</a:t>
            </a:r>
          </a:p>
          <a:p>
            <a:pPr lvl="0" algn="ctr"/>
            <a:endParaRPr lang="en-US" altLang="ja-JP" sz="3600" b="1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22498" y="2695699"/>
            <a:ext cx="461665" cy="5700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 smtClean="0"/>
              <a:t>実態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6675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267460"/>
              </p:ext>
            </p:extLst>
          </p:nvPr>
        </p:nvGraphicFramePr>
        <p:xfrm>
          <a:off x="541338" y="760021"/>
          <a:ext cx="8959850" cy="511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" name="ワークシート" r:id="rId5" imgW="9591809" imgH="5219706" progId="Excel.Sheet.12">
                  <p:embed/>
                </p:oleObj>
              </mc:Choice>
              <mc:Fallback>
                <p:oleObj name="ワークシート" r:id="rId5" imgW="9591809" imgH="5219706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760021"/>
                        <a:ext cx="8959850" cy="5110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486887" y="160313"/>
            <a:ext cx="8923811" cy="599708"/>
          </a:xfrm>
          <a:prstGeom prst="rect">
            <a:avLst/>
          </a:prstGeom>
          <a:solidFill>
            <a:srgbClr val="40C80A"/>
          </a:solidFill>
          <a:ln>
            <a:solidFill>
              <a:srgbClr val="40C8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tx1"/>
                </a:solidFill>
                <a:latin typeface="+mj-ea"/>
                <a:ea typeface="+mj-ea"/>
              </a:rPr>
              <a:t>２</a:t>
            </a:r>
            <a:r>
              <a:rPr lang="en-US" altLang="ja-JP" sz="3600" b="1" dirty="0" smtClean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マンション管理適正化法</a:t>
            </a:r>
            <a:r>
              <a:rPr lang="ja-JP" altLang="en-US" sz="3600" b="1" dirty="0" smtClean="0">
                <a:latin typeface="+mj-ea"/>
                <a:ea typeface="+mj-ea"/>
              </a:rPr>
              <a:t>　</a:t>
            </a:r>
            <a:endParaRPr lang="en-US" altLang="ja-JP" sz="36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47065" y="2802577"/>
            <a:ext cx="2554123" cy="369332"/>
          </a:xfrm>
          <a:prstGeom prst="rect">
            <a:avLst/>
          </a:prstGeom>
          <a:solidFill>
            <a:schemeClr val="accent3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3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02737"/>
              </p:ext>
            </p:extLst>
          </p:nvPr>
        </p:nvGraphicFramePr>
        <p:xfrm>
          <a:off x="316869" y="1429546"/>
          <a:ext cx="9374355" cy="46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56"/>
                <a:gridCol w="3348841"/>
                <a:gridCol w="2030681"/>
                <a:gridCol w="1971304"/>
                <a:gridCol w="523473"/>
              </a:tblGrid>
              <a:tr h="470506">
                <a:tc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</a:rPr>
                        <a:t>　　　　　該当会社例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</a:rPr>
                        <a:t>　　　　　　長所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</a:rPr>
                        <a:t>　　　　　　短所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</a:rPr>
                        <a:t>判定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63167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/>
                        <a:t>デベロッパー系</a:t>
                      </a:r>
                      <a:endParaRPr kumimoji="1" lang="en-US" altLang="ja-JP" sz="1400" b="1" dirty="0" smtClean="0"/>
                    </a:p>
                    <a:p>
                      <a:r>
                        <a:rPr kumimoji="1" lang="ja-JP" altLang="en-US" sz="1400" b="1" dirty="0" smtClean="0"/>
                        <a:t>　　　専属</a:t>
                      </a:r>
                      <a:endParaRPr kumimoji="1" lang="en-US" altLang="ja-JP" sz="1400" b="1" dirty="0" smtClean="0"/>
                    </a:p>
                    <a:p>
                      <a:r>
                        <a:rPr kumimoji="1" lang="ja-JP" altLang="en-US" sz="1400" b="1" dirty="0" smtClean="0"/>
                        <a:t>　　　商社系</a:t>
                      </a:r>
                      <a:endParaRPr kumimoji="1" lang="en-US" altLang="ja-JP" sz="1400" b="1" dirty="0" smtClean="0"/>
                    </a:p>
                    <a:p>
                      <a:r>
                        <a:rPr kumimoji="1" lang="ja-JP" altLang="en-US" sz="1400" b="1" dirty="0" smtClean="0"/>
                        <a:t>　　　メーカー系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</a:rPr>
                        <a:t>三井レジデンシャル、三菱地所コミュニティ</a:t>
                      </a:r>
                      <a:endParaRPr kumimoji="1" lang="en-US" altLang="ja-JP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</a:rPr>
                        <a:t>旧丸紅コミュニティ、住商建物</a:t>
                      </a:r>
                      <a:endParaRPr kumimoji="1" lang="en-US" altLang="ja-JP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</a:rPr>
                        <a:t>日鉄コミュニティ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400" b="1" dirty="0" smtClean="0">
                          <a:effectLst/>
                        </a:rPr>
                        <a:t>大手が多く</a:t>
                      </a:r>
                      <a:r>
                        <a:rPr kumimoji="1" lang="ja-JP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経営母体が盤石</a:t>
                      </a:r>
                      <a:endParaRPr lang="en-US" altLang="ja-JP" sz="1400" b="1" dirty="0" smtClean="0">
                        <a:effectLst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400" b="1" dirty="0" smtClean="0">
                          <a:effectLst/>
                        </a:rPr>
                        <a:t>親会社から業務を受注</a:t>
                      </a:r>
                      <a:endParaRPr lang="en-US" altLang="ja-JP" sz="1400" b="1" dirty="0" smtClean="0">
                        <a:effectLst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400" b="1" dirty="0" smtClean="0">
                          <a:effectLst/>
                        </a:rPr>
                        <a:t>親会社から情報を入手しやすい。</a:t>
                      </a:r>
                      <a:endParaRPr lang="en-US" altLang="ja-JP" sz="1400" b="1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400" b="1" dirty="0" smtClean="0"/>
                        <a:t>親会社にものがいえない。</a:t>
                      </a:r>
                      <a:endParaRPr kumimoji="1" lang="en-US" altLang="ja-JP" sz="1400" b="1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400" b="1" dirty="0" smtClean="0"/>
                        <a:t>親会社からの天下り先</a:t>
                      </a:r>
                      <a:endParaRPr kumimoji="1" lang="en-US" altLang="ja-JP" sz="1400" b="1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400" b="1" dirty="0" smtClean="0"/>
                        <a:t>組合よりも親会社優先</a:t>
                      </a:r>
                      <a:endParaRPr kumimoji="1" lang="en-US" altLang="ja-JP" sz="1400" b="1" dirty="0" smtClean="0"/>
                    </a:p>
                    <a:p>
                      <a:endParaRPr kumimoji="1" lang="en-US" altLang="ja-JP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/>
                    </a:p>
                  </a:txBody>
                  <a:tcPr/>
                </a:tc>
              </a:tr>
              <a:tr h="755986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/>
                        <a:t>ゼネコン系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</a:rPr>
                        <a:t>鹿島建物、安藤ハザマ興業、清水総合開発、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400" b="1" dirty="0" smtClean="0">
                          <a:effectLst/>
                        </a:rPr>
                        <a:t>上記と同様</a:t>
                      </a:r>
                      <a:endParaRPr lang="en-US" altLang="ja-JP" sz="1400" b="1" dirty="0" smtClean="0">
                        <a:effectLst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400" b="1" dirty="0" smtClean="0">
                          <a:effectLst/>
                        </a:rPr>
                        <a:t>技術者が多い</a:t>
                      </a:r>
                      <a:endParaRPr lang="ja-JP" altLang="ja-JP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上記と同様</a:t>
                      </a:r>
                      <a:endParaRPr kumimoji="1" lang="en-US" altLang="ja-JP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ソフト面が弱い</a:t>
                      </a:r>
                      <a:endParaRPr kumimoji="1" lang="en-US" altLang="ja-JP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/>
                    </a:p>
                  </a:txBody>
                  <a:tcPr/>
                </a:tc>
              </a:tr>
              <a:tr h="1058379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/>
                        <a:t>独立系</a:t>
                      </a:r>
                      <a:endParaRPr kumimoji="1" lang="en-US" altLang="ja-JP" sz="1400" b="1" dirty="0" smtClean="0"/>
                    </a:p>
                    <a:p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</a:rPr>
                        <a:t>日本ハウジング、合人社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400" b="1" dirty="0" smtClean="0"/>
                        <a:t>低価格</a:t>
                      </a:r>
                      <a:endParaRPr kumimoji="1" lang="en-US" altLang="ja-JP" sz="1400" b="1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400" b="1" dirty="0" smtClean="0"/>
                        <a:t>しがらみがない。</a:t>
                      </a:r>
                      <a:endParaRPr kumimoji="1" lang="en-US" altLang="ja-JP" sz="1400" b="1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400" b="1" dirty="0" smtClean="0"/>
                        <a:t>リプレースに積極的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400" b="1" dirty="0" smtClean="0"/>
                        <a:t>安かれ悪かれ</a:t>
                      </a:r>
                      <a:endParaRPr kumimoji="1" lang="en-US" altLang="ja-JP" sz="1400" b="1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400" b="1" dirty="0" smtClean="0"/>
                        <a:t>大規模修繕工事で収益確保</a:t>
                      </a:r>
                      <a:endParaRPr kumimoji="1" lang="en-US" altLang="ja-JP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/>
                    </a:p>
                  </a:txBody>
                  <a:tcPr/>
                </a:tc>
              </a:tr>
              <a:tr h="613188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/>
                        <a:t>その他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ホームライフ</a:t>
                      </a:r>
                      <a:endParaRPr kumimoji="1" lang="en-US" altLang="ja-JP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400" b="1" dirty="0" smtClean="0"/>
                        <a:t>警備システムは万全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400" b="1" dirty="0" smtClean="0"/>
                        <a:t>経験不足</a:t>
                      </a:r>
                      <a:endParaRPr kumimoji="1" lang="en-US" altLang="ja-JP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486888" y="436417"/>
            <a:ext cx="8923811" cy="599708"/>
          </a:xfrm>
          <a:prstGeom prst="rect">
            <a:avLst/>
          </a:prstGeom>
          <a:solidFill>
            <a:srgbClr val="40C80A"/>
          </a:solidFill>
          <a:ln>
            <a:solidFill>
              <a:srgbClr val="40C8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600" b="1" dirty="0" smtClean="0">
                <a:solidFill>
                  <a:prstClr val="black"/>
                </a:solidFill>
                <a:latin typeface="ＭＳ Ｐゴシック"/>
              </a:rPr>
              <a:t>３．マンション</a:t>
            </a:r>
            <a:r>
              <a:rPr lang="ja-JP" altLang="en-US" sz="3600" b="1" dirty="0">
                <a:solidFill>
                  <a:prstClr val="black"/>
                </a:solidFill>
                <a:latin typeface="ＭＳ Ｐゴシック"/>
              </a:rPr>
              <a:t>管理</a:t>
            </a:r>
            <a:r>
              <a:rPr lang="ja-JP" altLang="en-US" sz="3600" b="1" dirty="0" smtClean="0">
                <a:solidFill>
                  <a:prstClr val="black"/>
                </a:solidFill>
                <a:latin typeface="ＭＳ Ｐゴシック"/>
              </a:rPr>
              <a:t>会社のタイプ</a:t>
            </a:r>
            <a:endParaRPr lang="en-US" altLang="ja-JP" sz="3600" b="1" dirty="0">
              <a:solidFill>
                <a:prstClr val="black"/>
              </a:solidFill>
              <a:latin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285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238081520"/>
              </p:ext>
            </p:extLst>
          </p:nvPr>
        </p:nvGraphicFramePr>
        <p:xfrm>
          <a:off x="850936" y="1120792"/>
          <a:ext cx="8150560" cy="1040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772259755"/>
              </p:ext>
            </p:extLst>
          </p:nvPr>
        </p:nvGraphicFramePr>
        <p:xfrm>
          <a:off x="861579" y="3668312"/>
          <a:ext cx="8174429" cy="12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2163533605"/>
              </p:ext>
            </p:extLst>
          </p:nvPr>
        </p:nvGraphicFramePr>
        <p:xfrm>
          <a:off x="850936" y="5068779"/>
          <a:ext cx="8281307" cy="1436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3545761692"/>
              </p:ext>
            </p:extLst>
          </p:nvPr>
        </p:nvGraphicFramePr>
        <p:xfrm>
          <a:off x="850936" y="2339440"/>
          <a:ext cx="8150560" cy="1140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486889" y="160313"/>
            <a:ext cx="8923811" cy="599708"/>
          </a:xfrm>
          <a:prstGeom prst="rect">
            <a:avLst/>
          </a:prstGeom>
          <a:solidFill>
            <a:srgbClr val="40C80A"/>
          </a:solidFill>
          <a:ln>
            <a:solidFill>
              <a:srgbClr val="40C8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600" b="1" dirty="0" smtClean="0">
                <a:solidFill>
                  <a:prstClr val="black"/>
                </a:solidFill>
                <a:latin typeface="ＭＳ Ｐゴシック"/>
              </a:rPr>
              <a:t>４．マンション</a:t>
            </a:r>
            <a:r>
              <a:rPr lang="ja-JP" altLang="en-US" sz="3600" b="1" dirty="0">
                <a:solidFill>
                  <a:prstClr val="black"/>
                </a:solidFill>
                <a:latin typeface="ＭＳ Ｐゴシック"/>
              </a:rPr>
              <a:t>管理会社</a:t>
            </a:r>
            <a:endParaRPr lang="en-US" altLang="ja-JP" sz="3600" b="1" dirty="0">
              <a:solidFill>
                <a:prstClr val="black"/>
              </a:solidFill>
              <a:latin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611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433486414"/>
              </p:ext>
            </p:extLst>
          </p:nvPr>
        </p:nvGraphicFramePr>
        <p:xfrm>
          <a:off x="193715" y="1210368"/>
          <a:ext cx="6308025" cy="495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直線矢印コネクタ 9"/>
          <p:cNvCxnSpPr/>
          <p:nvPr/>
        </p:nvCxnSpPr>
        <p:spPr>
          <a:xfrm flipH="1">
            <a:off x="1045029" y="1648210"/>
            <a:ext cx="1128156" cy="8656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5001151" y="3912502"/>
            <a:ext cx="403761" cy="938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4275117" y="1499468"/>
            <a:ext cx="1781298" cy="10143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2960761" y="5201392"/>
            <a:ext cx="77428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1745672" y="3788229"/>
            <a:ext cx="518989" cy="11109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2"/>
          <p:cNvSpPr txBox="1"/>
          <p:nvPr/>
        </p:nvSpPr>
        <p:spPr>
          <a:xfrm>
            <a:off x="4882355" y="1368225"/>
            <a:ext cx="1564751" cy="55996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kumimoji="1" lang="ja-JP" altLang="en-US" sz="1100" dirty="0" smtClean="0"/>
              <a:t>マンション（公共財）法の遵守</a:t>
            </a:r>
            <a:endParaRPr kumimoji="1" lang="en-US" altLang="ja-JP" sz="1100" dirty="0" smtClean="0"/>
          </a:p>
          <a:p>
            <a:pPr>
              <a:lnSpc>
                <a:spcPts val="1500"/>
              </a:lnSpc>
            </a:pP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32" name="テキスト ボックス 4"/>
          <p:cNvSpPr txBox="1"/>
          <p:nvPr/>
        </p:nvSpPr>
        <p:spPr>
          <a:xfrm>
            <a:off x="3558814" y="3907584"/>
            <a:ext cx="1644217" cy="53055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ja-JP" altLang="en-US" dirty="0"/>
              <a:t>１年任期の役員</a:t>
            </a:r>
            <a:endParaRPr lang="en-US" altLang="ja-JP" dirty="0"/>
          </a:p>
          <a:p>
            <a:pPr>
              <a:lnSpc>
                <a:spcPts val="1500"/>
              </a:lnSpc>
            </a:pPr>
            <a:r>
              <a:rPr lang="ja-JP" altLang="en-US" dirty="0" smtClean="0"/>
              <a:t>業務上</a:t>
            </a:r>
            <a:r>
              <a:rPr lang="ja-JP" altLang="en-US" dirty="0"/>
              <a:t>の</a:t>
            </a:r>
            <a:r>
              <a:rPr lang="ja-JP" altLang="en-US" dirty="0" smtClean="0"/>
              <a:t>助言・</a:t>
            </a:r>
            <a:r>
              <a:rPr kumimoji="1" lang="ja-JP" altLang="en-US" sz="1100" dirty="0" smtClean="0"/>
              <a:t>指導等</a:t>
            </a:r>
            <a:r>
              <a:rPr kumimoji="1" lang="ja-JP" altLang="en-US" sz="1100" dirty="0" smtClean="0">
                <a:solidFill>
                  <a:srgbClr val="FF0000"/>
                </a:solidFill>
              </a:rPr>
              <a:t>（</a:t>
            </a:r>
            <a:r>
              <a:rPr kumimoji="1" lang="ja-JP" altLang="en-US" sz="1100" b="1" dirty="0" smtClean="0">
                <a:solidFill>
                  <a:srgbClr val="FF0000"/>
                </a:solidFill>
              </a:rPr>
              <a:t>寝ている子は起こすな）</a:t>
            </a:r>
            <a:endParaRPr kumimoji="1" lang="en-US" altLang="ja-JP" sz="1100" b="1" dirty="0">
              <a:solidFill>
                <a:srgbClr val="FF0000"/>
              </a:solidFill>
            </a:endParaRPr>
          </a:p>
          <a:p>
            <a:pPr>
              <a:lnSpc>
                <a:spcPts val="1500"/>
              </a:lnSpc>
            </a:pP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33" name="テキスト ボックス 8"/>
          <p:cNvSpPr txBox="1"/>
          <p:nvPr/>
        </p:nvSpPr>
        <p:spPr>
          <a:xfrm>
            <a:off x="2873196" y="4821975"/>
            <a:ext cx="1105230" cy="37941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100" dirty="0" smtClean="0"/>
              <a:t>指示・利益主義</a:t>
            </a:r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34" name="テキスト ボックス 4"/>
          <p:cNvSpPr txBox="1"/>
          <p:nvPr/>
        </p:nvSpPr>
        <p:spPr>
          <a:xfrm>
            <a:off x="241306" y="4186077"/>
            <a:ext cx="1092685" cy="50411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kumimoji="1" lang="en-US" altLang="ja-JP" sz="1100" dirty="0"/>
          </a:p>
          <a:p>
            <a:pPr>
              <a:lnSpc>
                <a:spcPts val="1500"/>
              </a:lnSpc>
            </a:pPr>
            <a:r>
              <a:rPr kumimoji="1" lang="ja-JP" altLang="en-US" sz="1100" dirty="0" smtClean="0"/>
              <a:t>親会社に服従</a:t>
            </a:r>
            <a:endParaRPr kumimoji="1" lang="en-US" altLang="ja-JP" sz="1100" dirty="0"/>
          </a:p>
          <a:p>
            <a:pPr>
              <a:lnSpc>
                <a:spcPts val="1500"/>
              </a:lnSpc>
            </a:pP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35" name="テキスト ボックス 4"/>
          <p:cNvSpPr txBox="1"/>
          <p:nvPr/>
        </p:nvSpPr>
        <p:spPr>
          <a:xfrm>
            <a:off x="1976002" y="3900259"/>
            <a:ext cx="1228139" cy="53023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kumimoji="1" lang="en-US" altLang="ja-JP" sz="1100" dirty="0"/>
          </a:p>
          <a:p>
            <a:pPr>
              <a:lnSpc>
                <a:spcPts val="1500"/>
              </a:lnSpc>
            </a:pPr>
            <a:r>
              <a:rPr kumimoji="1" lang="ja-JP" altLang="en-US" sz="1100" dirty="0" smtClean="0"/>
              <a:t>下請け指示・</a:t>
            </a:r>
            <a:r>
              <a:rPr lang="ja-JP" altLang="en-US" dirty="0" smtClean="0"/>
              <a:t>命令</a:t>
            </a:r>
            <a:endParaRPr kumimoji="1" lang="en-US" altLang="ja-JP" sz="1100" dirty="0"/>
          </a:p>
          <a:p>
            <a:pPr>
              <a:lnSpc>
                <a:spcPts val="1500"/>
              </a:lnSpc>
            </a:pP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24243" y="1852551"/>
            <a:ext cx="8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7" name="テキスト ボックス 8"/>
          <p:cNvSpPr txBox="1"/>
          <p:nvPr/>
        </p:nvSpPr>
        <p:spPr>
          <a:xfrm>
            <a:off x="613395" y="1499468"/>
            <a:ext cx="1425038" cy="5452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管理会社はパイプ役と信じて</a:t>
            </a:r>
            <a:r>
              <a:rPr lang="ja-JP" altLang="en-US" dirty="0" smtClean="0"/>
              <a:t>いる</a:t>
            </a:r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38" name="テキスト ボックス 2"/>
          <p:cNvSpPr txBox="1"/>
          <p:nvPr/>
        </p:nvSpPr>
        <p:spPr>
          <a:xfrm>
            <a:off x="4162124" y="2198216"/>
            <a:ext cx="790062" cy="38900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ja-JP" altLang="en-US" dirty="0"/>
              <a:t>無関心</a:t>
            </a:r>
          </a:p>
          <a:p>
            <a:pPr>
              <a:lnSpc>
                <a:spcPts val="1500"/>
              </a:lnSpc>
            </a:pP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19" name="テキスト ボックス 4"/>
          <p:cNvSpPr txBox="1"/>
          <p:nvPr/>
        </p:nvSpPr>
        <p:spPr>
          <a:xfrm>
            <a:off x="5655647" y="4158541"/>
            <a:ext cx="1644217" cy="53055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ja-JP" altLang="en-US" dirty="0" smtClean="0"/>
              <a:t>信頼・管理委譲</a:t>
            </a:r>
            <a:endParaRPr lang="en-US" altLang="ja-JP" dirty="0" smtClean="0"/>
          </a:p>
          <a:p>
            <a:pPr>
              <a:lnSpc>
                <a:spcPts val="1500"/>
              </a:lnSpc>
            </a:pPr>
            <a:r>
              <a:rPr kumimoji="1" lang="ja-JP" altLang="en-US" sz="1100" dirty="0" smtClean="0">
                <a:solidFill>
                  <a:srgbClr val="FF0000"/>
                </a:solidFill>
              </a:rPr>
              <a:t>（</a:t>
            </a:r>
            <a:r>
              <a:rPr kumimoji="1" lang="ja-JP" altLang="en-US" sz="1100" b="1" dirty="0" smtClean="0">
                <a:solidFill>
                  <a:srgbClr val="FF0000"/>
                </a:solidFill>
              </a:rPr>
              <a:t>他の管理をしらない）</a:t>
            </a:r>
            <a:endParaRPr kumimoji="1" lang="en-US" altLang="ja-JP" sz="1100" b="1" dirty="0">
              <a:solidFill>
                <a:srgbClr val="FF0000"/>
              </a:solidFill>
            </a:endParaRPr>
          </a:p>
          <a:p>
            <a:pPr>
              <a:lnSpc>
                <a:spcPts val="1500"/>
              </a:lnSpc>
            </a:pP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20" name="テキスト ボックス 4"/>
          <p:cNvSpPr txBox="1"/>
          <p:nvPr/>
        </p:nvSpPr>
        <p:spPr>
          <a:xfrm>
            <a:off x="2197672" y="2059833"/>
            <a:ext cx="1228139" cy="53023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kumimoji="1" lang="en-US" altLang="ja-JP" sz="1100" dirty="0"/>
          </a:p>
          <a:p>
            <a:pPr>
              <a:lnSpc>
                <a:spcPts val="1500"/>
              </a:lnSpc>
            </a:pPr>
            <a:r>
              <a:rPr kumimoji="1" lang="ja-JP" altLang="en-US" sz="1100" dirty="0" smtClean="0"/>
              <a:t>管理会社を経由して対応</a:t>
            </a:r>
            <a:endParaRPr kumimoji="1" lang="en-US" altLang="ja-JP" sz="1100" dirty="0"/>
          </a:p>
          <a:p>
            <a:pPr>
              <a:lnSpc>
                <a:spcPts val="1500"/>
              </a:lnSpc>
            </a:pP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21" name="テキスト ボックス 8"/>
          <p:cNvSpPr txBox="1"/>
          <p:nvPr/>
        </p:nvSpPr>
        <p:spPr>
          <a:xfrm>
            <a:off x="2666266" y="6004137"/>
            <a:ext cx="2738645" cy="37941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100" dirty="0" smtClean="0"/>
              <a:t>問題を起こさ</a:t>
            </a:r>
            <a:r>
              <a:rPr lang="ja-JP" altLang="en-US" dirty="0" smtClean="0"/>
              <a:t>ないことが重要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（居住者の立場に立って業務をしていない</a:t>
            </a:r>
            <a:r>
              <a:rPr lang="ja-JP" altLang="en-US" dirty="0" smtClean="0"/>
              <a:t>）</a:t>
            </a:r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22" name="正方形/長方形 21"/>
          <p:cNvSpPr/>
          <p:nvPr/>
        </p:nvSpPr>
        <p:spPr>
          <a:xfrm>
            <a:off x="542142" y="145013"/>
            <a:ext cx="8923811" cy="599708"/>
          </a:xfrm>
          <a:prstGeom prst="rect">
            <a:avLst/>
          </a:prstGeom>
          <a:solidFill>
            <a:srgbClr val="40C80A"/>
          </a:solidFill>
          <a:ln>
            <a:solidFill>
              <a:srgbClr val="40C8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tx1"/>
                </a:solidFill>
                <a:latin typeface="+mj-ea"/>
                <a:ea typeface="+mj-ea"/>
              </a:rPr>
              <a:t>５</a:t>
            </a:r>
            <a:r>
              <a:rPr lang="ja-JP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．マンション管理　</a:t>
            </a:r>
            <a:r>
              <a:rPr lang="ja-JP" altLang="en-US" sz="3600" b="1" dirty="0">
                <a:solidFill>
                  <a:schemeClr val="tx1"/>
                </a:solidFill>
                <a:latin typeface="+mj-ea"/>
                <a:ea typeface="+mj-ea"/>
              </a:rPr>
              <a:t>負</a:t>
            </a:r>
            <a:r>
              <a:rPr lang="ja-JP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の</a:t>
            </a:r>
            <a:r>
              <a:rPr lang="ja-JP" altLang="en-US" sz="3600" b="1" dirty="0">
                <a:solidFill>
                  <a:schemeClr val="tx1"/>
                </a:solidFill>
                <a:latin typeface="+mj-ea"/>
                <a:ea typeface="+mj-ea"/>
              </a:rPr>
              <a:t>スパイラス</a:t>
            </a:r>
            <a:endParaRPr lang="en-US" altLang="ja-JP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7972723" y="2639032"/>
            <a:ext cx="1830746" cy="1056694"/>
            <a:chOff x="5127665" y="1466966"/>
            <a:chExt cx="1625684" cy="1056694"/>
          </a:xfrm>
        </p:grpSpPr>
        <p:sp>
          <p:nvSpPr>
            <p:cNvPr id="25" name="角丸四角形 24"/>
            <p:cNvSpPr/>
            <p:nvPr/>
          </p:nvSpPr>
          <p:spPr>
            <a:xfrm>
              <a:off x="5127665" y="1466966"/>
              <a:ext cx="1625684" cy="10566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角丸四角形 4"/>
            <p:cNvSpPr/>
            <p:nvPr/>
          </p:nvSpPr>
          <p:spPr>
            <a:xfrm>
              <a:off x="5179249" y="1518550"/>
              <a:ext cx="1522516" cy="953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200" kern="1200" dirty="0" smtClean="0">
                  <a:solidFill>
                    <a:schemeClr val="tx1"/>
                  </a:solidFill>
                </a:rPr>
                <a:t>他管理組合</a:t>
              </a:r>
              <a:endParaRPr kumimoji="1" lang="en-US" altLang="ja-JP" sz="2200" kern="1200" dirty="0" smtClean="0">
                <a:solidFill>
                  <a:schemeClr val="tx1"/>
                </a:solidFill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200" kern="1200" dirty="0" smtClean="0">
                  <a:solidFill>
                    <a:schemeClr val="tx1"/>
                  </a:solidFill>
                </a:rPr>
                <a:t>理事会</a:t>
              </a:r>
              <a:endParaRPr kumimoji="1" lang="ja-JP" altLang="en-US" sz="2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1159811" y="4850652"/>
            <a:ext cx="4946898" cy="1439003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/>
        </p:nvSpPr>
        <p:spPr>
          <a:xfrm rot="16200000">
            <a:off x="2978615" y="305948"/>
            <a:ext cx="3216281" cy="4488903"/>
          </a:xfrm>
          <a:prstGeom prst="parallelogram">
            <a:avLst/>
          </a:prstGeom>
          <a:noFill/>
          <a:ln w="22225" cmpd="sng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6463371" y="3116545"/>
            <a:ext cx="1509352" cy="2375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6567143" y="2778964"/>
            <a:ext cx="1647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無関心、連携なし</a:t>
            </a:r>
            <a:endParaRPr kumimoji="1" lang="en-US" altLang="ja-JP" sz="1200" dirty="0"/>
          </a:p>
        </p:txBody>
      </p:sp>
      <p:sp>
        <p:nvSpPr>
          <p:cNvPr id="40" name="テキスト ボックス 2"/>
          <p:cNvSpPr txBox="1"/>
          <p:nvPr/>
        </p:nvSpPr>
        <p:spPr>
          <a:xfrm>
            <a:off x="8214485" y="4027132"/>
            <a:ext cx="1199171" cy="2348518"/>
          </a:xfrm>
          <a:prstGeom prst="rect">
            <a:avLst/>
          </a:prstGeom>
          <a:solidFill>
            <a:srgbClr val="FF000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wordArtVertRtl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</a:rPr>
              <a:t>管理の責任は理事長（管理者）にあり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>
              <a:lnSpc>
                <a:spcPts val="1500"/>
              </a:lnSpc>
            </a:pPr>
            <a:endParaRPr kumimoji="1" lang="en-US" altLang="ja-JP" sz="1600" b="1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</a:rPr>
              <a:t>管理会社に責任なし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159737" y="6289655"/>
            <a:ext cx="919414" cy="46166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管理会社</a:t>
            </a:r>
            <a:endParaRPr kumimoji="1" lang="en-US" altLang="ja-JP" sz="1200" dirty="0" smtClean="0"/>
          </a:p>
          <a:p>
            <a:endParaRPr kumimoji="1" lang="ja-JP" altLang="en-US" sz="1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831207" y="1760218"/>
            <a:ext cx="994448" cy="46166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管理組合員</a:t>
            </a:r>
            <a:endParaRPr kumimoji="1" lang="en-US" altLang="ja-JP" sz="1200" dirty="0" smtClean="0"/>
          </a:p>
          <a:p>
            <a:endParaRPr kumimoji="1" lang="ja-JP" altLang="en-US" sz="12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9197" y="3831722"/>
            <a:ext cx="696904" cy="46166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事業主</a:t>
            </a:r>
            <a:endParaRPr kumimoji="1" lang="en-US" altLang="ja-JP" sz="1200" dirty="0" smtClean="0"/>
          </a:p>
          <a:p>
            <a:endParaRPr kumimoji="1" lang="ja-JP" altLang="en-US" sz="1200" dirty="0"/>
          </a:p>
        </p:txBody>
      </p:sp>
      <p:sp>
        <p:nvSpPr>
          <p:cNvPr id="44" name="正方形/長方形 43"/>
          <p:cNvSpPr/>
          <p:nvPr/>
        </p:nvSpPr>
        <p:spPr>
          <a:xfrm>
            <a:off x="439196" y="2550400"/>
            <a:ext cx="1773438" cy="1281322"/>
          </a:xfrm>
          <a:prstGeom prst="rect">
            <a:avLst/>
          </a:prstGeom>
          <a:noFill/>
          <a:ln w="19050" cmpd="sng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左矢印 2"/>
          <p:cNvSpPr/>
          <p:nvPr/>
        </p:nvSpPr>
        <p:spPr>
          <a:xfrm>
            <a:off x="8642299" y="4815619"/>
            <a:ext cx="343542" cy="257053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0815"/>
              </p:ext>
            </p:extLst>
          </p:nvPr>
        </p:nvGraphicFramePr>
        <p:xfrm>
          <a:off x="637502" y="1389414"/>
          <a:ext cx="8874632" cy="45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171"/>
                <a:gridCol w="3740726"/>
                <a:gridCol w="4025735"/>
              </a:tblGrid>
              <a:tr h="433905">
                <a:tc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</a:rPr>
                        <a:t>　　　　業務及び重点実施項目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</a:rPr>
                        <a:t>　　　　　　　　　　　　実態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98655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/>
                        <a:t>フロントマン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800" b="1" dirty="0" smtClean="0"/>
                        <a:t>総会、理事会の運営サポート</a:t>
                      </a:r>
                      <a:endParaRPr lang="en-US" altLang="ja-JP" sz="18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800" b="1" dirty="0" smtClean="0"/>
                        <a:t>管理人の管理、</a:t>
                      </a:r>
                      <a:endParaRPr lang="en-US" altLang="ja-JP" sz="18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800" b="1" dirty="0" smtClean="0"/>
                        <a:t>クレーム処理</a:t>
                      </a:r>
                      <a:endParaRPr lang="en-US" altLang="ja-JP" sz="18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居住者本位の管理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l"/>
                      </a:pPr>
                      <a:r>
                        <a:rPr lang="ja-JP" altLang="ja-JP" sz="1400" b="1" dirty="0" smtClean="0"/>
                        <a:t>その場しのぎの対応</a:t>
                      </a:r>
                      <a:endParaRPr lang="en-US" altLang="ja-JP" sz="1400" b="1" dirty="0" smtClean="0"/>
                    </a:p>
                    <a:p>
                      <a:pPr marL="171450" lvl="0" indent="-1714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400" b="1" dirty="0" smtClean="0"/>
                        <a:t>寝ている子を起こさないことが重要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l"/>
                      </a:pPr>
                      <a:r>
                        <a:rPr lang="ja-JP" altLang="ja-JP" sz="1400" b="1" dirty="0" smtClean="0"/>
                        <a:t>大規模修繕は、儲けの泉→自分の給料に反映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l"/>
                      </a:pPr>
                      <a:r>
                        <a:rPr lang="ja-JP" altLang="ja-JP" sz="1400" b="1" dirty="0" smtClean="0"/>
                        <a:t>管理組合の財布を知っての見積もり提出。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l"/>
                      </a:pPr>
                      <a:r>
                        <a:rPr lang="ja-JP" altLang="ja-JP" sz="1400" b="1" dirty="0" smtClean="0"/>
                        <a:t>１人で</a:t>
                      </a:r>
                      <a:r>
                        <a:rPr lang="en-US" altLang="ja-JP" sz="1400" b="1" dirty="0" smtClean="0"/>
                        <a:t>15</a:t>
                      </a:r>
                      <a:r>
                        <a:rPr lang="ja-JP" altLang="ja-JP" sz="1400" b="1" dirty="0" smtClean="0"/>
                        <a:t>物件担当なんて、あたりまえ。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l"/>
                      </a:pPr>
                      <a:r>
                        <a:rPr lang="ja-JP" altLang="ja-JP" sz="1400" b="1" dirty="0" smtClean="0"/>
                        <a:t>大半が契約社員。使い捨ての世界。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l"/>
                      </a:pPr>
                      <a:r>
                        <a:rPr lang="ja-JP" altLang="en-US" sz="1400" b="1" dirty="0" smtClean="0"/>
                        <a:t>「はいはい」と言ってやらないフロントマン</a:t>
                      </a:r>
                      <a:endParaRPr lang="en-US" altLang="ja-JP" sz="1400" b="1" dirty="0" smtClean="0"/>
                    </a:p>
                    <a:p>
                      <a:pPr marL="171450" lvl="0" indent="-171450">
                        <a:buFont typeface="Wingdings" panose="05000000000000000000" pitchFamily="2" charset="2"/>
                        <a:buChar char="l"/>
                      </a:pPr>
                      <a:r>
                        <a:rPr lang="ja-JP" altLang="en-US" sz="1400" b="1" dirty="0" smtClean="0"/>
                        <a:t>管理組合よりも会社上司</a:t>
                      </a:r>
                      <a:endParaRPr lang="en-US" altLang="ja-JP" sz="1400" b="1" dirty="0" smtClean="0">
                        <a:effectLst/>
                      </a:endParaRPr>
                    </a:p>
                  </a:txBody>
                  <a:tcPr/>
                </a:tc>
              </a:tr>
              <a:tr h="1604854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/>
                        <a:t>管理員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b="1" dirty="0" smtClean="0"/>
                        <a:t>受付業務</a:t>
                      </a:r>
                      <a:endParaRPr kumimoji="1" lang="en-US" altLang="ja-JP" sz="16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b="1" dirty="0" smtClean="0"/>
                        <a:t>点検業務</a:t>
                      </a:r>
                      <a:endParaRPr kumimoji="1" lang="en-US" altLang="ja-JP" sz="16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b="1" dirty="0" smtClean="0"/>
                        <a:t>立ち合い業務</a:t>
                      </a:r>
                      <a:endParaRPr kumimoji="1" lang="en-US" altLang="ja-JP" sz="16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b="1" dirty="0" smtClean="0"/>
                        <a:t>報告連絡業務</a:t>
                      </a:r>
                      <a:endParaRPr kumimoji="1" lang="en-US" altLang="ja-JP" sz="16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en-US" altLang="ja-JP" sz="1600" b="1" dirty="0" smtClean="0"/>
                        <a:t>ABC</a:t>
                      </a:r>
                      <a:r>
                        <a:rPr kumimoji="1" lang="ja-JP" altLang="en-US" sz="1600" b="1" dirty="0" smtClean="0"/>
                        <a:t>の徹底</a:t>
                      </a:r>
                      <a:endParaRPr kumimoji="1" lang="en-US" altLang="ja-JP" sz="16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b="1" dirty="0" smtClean="0"/>
                        <a:t>鍵管理が重要</a:t>
                      </a:r>
                      <a:endParaRPr kumimoji="1" lang="en-US" altLang="ja-JP" sz="16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800" b="1" dirty="0" smtClean="0">
                          <a:effectLst/>
                        </a:rPr>
                        <a:t>清掃兼務でも暇な仕事</a:t>
                      </a:r>
                      <a:endParaRPr lang="en-US" altLang="ja-JP" sz="1800" b="1" dirty="0" smtClean="0">
                        <a:effectLst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800" b="1" dirty="0" smtClean="0">
                          <a:effectLst/>
                        </a:rPr>
                        <a:t>定年退職者の再雇用</a:t>
                      </a:r>
                      <a:endParaRPr lang="en-US" altLang="ja-JP" sz="1800" b="1" dirty="0" smtClean="0">
                        <a:effectLst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800" b="1" dirty="0" smtClean="0">
                          <a:effectLst/>
                        </a:rPr>
                        <a:t>チェックできない業務実施状況</a:t>
                      </a:r>
                      <a:endParaRPr lang="en-US" altLang="ja-JP" sz="1800" b="1" dirty="0" smtClean="0">
                        <a:effectLst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800" b="1" dirty="0" smtClean="0">
                          <a:effectLst/>
                        </a:rPr>
                        <a:t>パソコンが使えない。</a:t>
                      </a:r>
                      <a:endParaRPr lang="en-US" altLang="ja-JP" sz="1800" b="1" dirty="0" smtClean="0">
                        <a:effectLst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800" b="1" dirty="0" smtClean="0">
                          <a:effectLst/>
                        </a:rPr>
                        <a:t>必要か否か。</a:t>
                      </a:r>
                      <a:endParaRPr lang="ja-JP" altLang="ja-JP" sz="1800" b="1" dirty="0">
                        <a:effectLst/>
                      </a:endParaRPr>
                    </a:p>
                  </a:txBody>
                  <a:tcPr/>
                </a:tc>
              </a:tr>
              <a:tr h="534951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/>
                        <a:t>清掃員</a:t>
                      </a:r>
                      <a:endParaRPr kumimoji="1" lang="en-US" altLang="ja-JP" sz="1200" b="1" dirty="0" smtClean="0"/>
                    </a:p>
                    <a:p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仕様書に基づいた清掃業務</a:t>
                      </a:r>
                      <a:endParaRPr kumimoji="1" lang="en-US" altLang="ja-JP" sz="16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管理員が兼務の場合もある。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 smtClean="0"/>
                        <a:t>大規模マンションでは、良好。</a:t>
                      </a:r>
                      <a:endParaRPr kumimoji="1" lang="en-US" altLang="ja-JP" sz="1600" b="1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 smtClean="0"/>
                        <a:t>個人差が大きい。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140031" y="6120739"/>
            <a:ext cx="676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ABC</a:t>
            </a:r>
            <a:r>
              <a:rPr kumimoji="1" lang="ja-JP" altLang="en-US" b="1" dirty="0" smtClean="0"/>
              <a:t>→</a:t>
            </a:r>
            <a:r>
              <a:rPr kumimoji="1" lang="en-US" altLang="ja-JP" b="1" dirty="0" smtClean="0"/>
              <a:t>A</a:t>
            </a:r>
            <a:r>
              <a:rPr kumimoji="1" lang="ja-JP" altLang="en-US" b="1" dirty="0" smtClean="0"/>
              <a:t>：当たり前のことを、</a:t>
            </a:r>
            <a:r>
              <a:rPr kumimoji="1" lang="en-US" altLang="ja-JP" b="1" dirty="0" smtClean="0"/>
              <a:t>B</a:t>
            </a:r>
            <a:r>
              <a:rPr kumimoji="1" lang="ja-JP" altLang="en-US" b="1" dirty="0" smtClean="0"/>
              <a:t>：</a:t>
            </a:r>
            <a:r>
              <a:rPr lang="ja-JP" altLang="en-US" b="1" dirty="0" smtClean="0"/>
              <a:t>馬鹿</a:t>
            </a:r>
            <a:r>
              <a:rPr lang="ja-JP" altLang="en-US" b="1" dirty="0"/>
              <a:t>に</a:t>
            </a:r>
            <a:r>
              <a:rPr lang="ja-JP" altLang="en-US" b="1" dirty="0" smtClean="0"/>
              <a:t>せず、</a:t>
            </a:r>
            <a:r>
              <a:rPr lang="en-US" altLang="ja-JP" b="1" dirty="0" smtClean="0"/>
              <a:t>C</a:t>
            </a:r>
            <a:r>
              <a:rPr lang="ja-JP" altLang="en-US" b="1" dirty="0" smtClean="0"/>
              <a:t>：ちゃんとやる</a:t>
            </a:r>
            <a:endParaRPr kumimoji="1"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486889" y="362194"/>
            <a:ext cx="8923811" cy="599708"/>
          </a:xfrm>
          <a:prstGeom prst="rect">
            <a:avLst/>
          </a:prstGeom>
          <a:solidFill>
            <a:srgbClr val="40C80A"/>
          </a:solidFill>
          <a:ln>
            <a:solidFill>
              <a:srgbClr val="40C8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600" b="1" dirty="0" smtClean="0">
                <a:solidFill>
                  <a:prstClr val="black"/>
                </a:solidFill>
                <a:latin typeface="ＭＳ Ｐゴシック"/>
              </a:rPr>
              <a:t>６．マンション管理実務者</a:t>
            </a:r>
            <a:endParaRPr lang="en-US" altLang="ja-JP" sz="3600" b="1" dirty="0">
              <a:solidFill>
                <a:prstClr val="black"/>
              </a:solidFill>
              <a:latin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79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1351590342"/>
              </p:ext>
            </p:extLst>
          </p:nvPr>
        </p:nvGraphicFramePr>
        <p:xfrm>
          <a:off x="1468452" y="1346423"/>
          <a:ext cx="7715380" cy="1040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934751089"/>
              </p:ext>
            </p:extLst>
          </p:nvPr>
        </p:nvGraphicFramePr>
        <p:xfrm>
          <a:off x="1527828" y="3668313"/>
          <a:ext cx="7715380" cy="80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2096907139"/>
              </p:ext>
            </p:extLst>
          </p:nvPr>
        </p:nvGraphicFramePr>
        <p:xfrm>
          <a:off x="1551579" y="4699503"/>
          <a:ext cx="7715380" cy="80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2959998817"/>
              </p:ext>
            </p:extLst>
          </p:nvPr>
        </p:nvGraphicFramePr>
        <p:xfrm>
          <a:off x="1542920" y="2612572"/>
          <a:ext cx="7715380" cy="80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486889" y="160313"/>
            <a:ext cx="8923811" cy="599708"/>
          </a:xfrm>
          <a:prstGeom prst="rect">
            <a:avLst/>
          </a:prstGeom>
          <a:solidFill>
            <a:srgbClr val="40C80A"/>
          </a:solidFill>
          <a:ln>
            <a:solidFill>
              <a:srgbClr val="40C8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７．選定方法</a:t>
            </a:r>
            <a:endParaRPr lang="en-US" altLang="ja-JP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516795576"/>
              </p:ext>
            </p:extLst>
          </p:nvPr>
        </p:nvGraphicFramePr>
        <p:xfrm>
          <a:off x="1542920" y="5768281"/>
          <a:ext cx="7715380" cy="80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7413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3950229366"/>
              </p:ext>
            </p:extLst>
          </p:nvPr>
        </p:nvGraphicFramePr>
        <p:xfrm>
          <a:off x="748146" y="1187532"/>
          <a:ext cx="4096987" cy="511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893281337"/>
              </p:ext>
            </p:extLst>
          </p:nvPr>
        </p:nvGraphicFramePr>
        <p:xfrm>
          <a:off x="5438899" y="1187532"/>
          <a:ext cx="4066799" cy="488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581887" y="359411"/>
            <a:ext cx="8923811" cy="599708"/>
          </a:xfrm>
          <a:prstGeom prst="rect">
            <a:avLst/>
          </a:prstGeom>
          <a:solidFill>
            <a:srgbClr val="40C80A"/>
          </a:solidFill>
          <a:ln>
            <a:solidFill>
              <a:srgbClr val="40C8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８．マンションのリプレース</a:t>
            </a:r>
            <a:endParaRPr lang="en-US" altLang="ja-JP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7691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AC9C89-FEDC-41A2-8865-7C49606994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789</Words>
  <Application>Microsoft Office PowerPoint</Application>
  <PresentationFormat>A4 210 x 297 mm</PresentationFormat>
  <Paragraphs>179</Paragraphs>
  <Slides>13</Slides>
  <Notes>13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モジュール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2012-03-16T09:13:28Z</dcterms:created>
  <dcterms:modified xsi:type="dcterms:W3CDTF">2016-01-15T05:03:51Z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TC102862799990</vt:lpwstr>
  </property>
</Properties>
</file>